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3" r:id="rId11"/>
    <p:sldId id="269" r:id="rId12"/>
    <p:sldId id="270" r:id="rId13"/>
    <p:sldId id="274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86E"/>
    <a:srgbClr val="8C9FB1"/>
    <a:srgbClr val="7B2383"/>
    <a:srgbClr val="E24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7B846-A5FF-A845-BC7F-1D8C55D77F39}" v="714" dt="2022-09-13T16:09:05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5"/>
    <p:restoredTop sz="97872"/>
  </p:normalViewPr>
  <p:slideViewPr>
    <p:cSldViewPr snapToGrid="0" snapToObjects="1">
      <p:cViewPr varScale="1">
        <p:scale>
          <a:sx n="128" d="100"/>
          <a:sy n="128" d="100"/>
        </p:scale>
        <p:origin x="168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1" d="100"/>
          <a:sy n="171" d="100"/>
        </p:scale>
        <p:origin x="8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i Dobrovolskii" userId="73d305bacc4c2cf3" providerId="LiveId" clId="{730F1F46-1BAA-904F-9C2E-94E550A23AB9}"/>
    <pc:docChg chg="undo custSel addSld delSld modSld">
      <pc:chgData name="Sergei Dobrovolskii" userId="73d305bacc4c2cf3" providerId="LiveId" clId="{730F1F46-1BAA-904F-9C2E-94E550A23AB9}" dt="2022-07-23T16:03:25.928" v="309"/>
      <pc:docMkLst>
        <pc:docMk/>
      </pc:docMkLst>
      <pc:sldChg chg="new del">
        <pc:chgData name="Sergei Dobrovolskii" userId="73d305bacc4c2cf3" providerId="LiveId" clId="{730F1F46-1BAA-904F-9C2E-94E550A23AB9}" dt="2022-07-19T19:12:36.475" v="2" actId="2696"/>
        <pc:sldMkLst>
          <pc:docMk/>
          <pc:sldMk cId="2528890766" sldId="258"/>
        </pc:sldMkLst>
      </pc:sldChg>
      <pc:sldChg chg="addSp delSp modSp add mod">
        <pc:chgData name="Sergei Dobrovolskii" userId="73d305bacc4c2cf3" providerId="LiveId" clId="{730F1F46-1BAA-904F-9C2E-94E550A23AB9}" dt="2022-07-21T15:48:14.060" v="252" actId="11529"/>
        <pc:sldMkLst>
          <pc:docMk/>
          <pc:sldMk cId="626661408" sldId="259"/>
        </pc:sldMkLst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" creationId="{221176F6-16AF-9486-DB55-A52706520B4B}"/>
          </ac:spMkLst>
        </pc:spChg>
        <pc:spChg chg="mod">
          <ac:chgData name="Sergei Dobrovolskii" userId="73d305bacc4c2cf3" providerId="LiveId" clId="{730F1F46-1BAA-904F-9C2E-94E550A23AB9}" dt="2022-07-19T20:45:32.479" v="180" actId="1076"/>
          <ac:spMkLst>
            <pc:docMk/>
            <pc:sldMk cId="626661408" sldId="259"/>
            <ac:spMk id="3" creationId="{47A5AD8D-7429-AC1C-4D2D-3ADB5BDC9AE2}"/>
          </ac:spMkLst>
        </pc:spChg>
        <pc:spChg chg="add del mod">
          <ac:chgData name="Sergei Dobrovolskii" userId="73d305bacc4c2cf3" providerId="LiveId" clId="{730F1F46-1BAA-904F-9C2E-94E550A23AB9}" dt="2022-07-21T15:46:24.837" v="214" actId="478"/>
          <ac:spMkLst>
            <pc:docMk/>
            <pc:sldMk cId="626661408" sldId="259"/>
            <ac:spMk id="4" creationId="{52CDE14E-6FA0-ECDF-6C86-A37422C31B57}"/>
          </ac:spMkLst>
        </pc:spChg>
        <pc:spChg chg="add mod">
          <ac:chgData name="Sergei Dobrovolskii" userId="73d305bacc4c2cf3" providerId="LiveId" clId="{730F1F46-1BAA-904F-9C2E-94E550A23AB9}" dt="2022-07-21T15:46:43.758" v="236" actId="20577"/>
          <ac:spMkLst>
            <pc:docMk/>
            <pc:sldMk cId="626661408" sldId="259"/>
            <ac:spMk id="5" creationId="{829C8D7E-8D42-9B3B-A8B3-ABC5E815EAD3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9" creationId="{AE3B4E4B-ADCC-B86F-4284-E1EB26E1D16F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3" creationId="{DC13FF54-4194-609B-5501-9CC7128F5400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15" creationId="{52589B75-0BA0-EE96-A638-A26909212BEB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6" creationId="{35DC503F-3AD5-27A1-867A-E64CE995887B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6" creationId="{809D05C3-DC87-8E9B-D3A2-736ABE6F59FA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8" creationId="{92ACA20C-C104-FC88-B6CA-5162C8CBFCF1}"/>
          </ac:spMkLst>
        </pc:spChg>
        <pc:spChg chg="add 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0" creationId="{AA0B499F-8354-FA7D-0922-E7ED1C2F513B}"/>
          </ac:spMkLst>
        </pc:spChg>
        <pc:spChg chg="add mod">
          <ac:chgData name="Sergei Dobrovolskii" userId="73d305bacc4c2cf3" providerId="LiveId" clId="{730F1F46-1BAA-904F-9C2E-94E550A23AB9}" dt="2022-07-19T20:46:40.032" v="191" actId="1076"/>
          <ac:spMkLst>
            <pc:docMk/>
            <pc:sldMk cId="626661408" sldId="259"/>
            <ac:spMk id="23" creationId="{861D50A6-2525-BA55-E28F-F89D21332EB8}"/>
          </ac:spMkLst>
        </pc:spChg>
        <pc:spChg chg="add mod">
          <ac:chgData name="Sergei Dobrovolskii" userId="73d305bacc4c2cf3" providerId="LiveId" clId="{730F1F46-1BAA-904F-9C2E-94E550A23AB9}" dt="2022-07-19T20:47:02.710" v="195" actId="1076"/>
          <ac:spMkLst>
            <pc:docMk/>
            <pc:sldMk cId="626661408" sldId="259"/>
            <ac:spMk id="24" creationId="{E55ED254-1B36-4BA7-D956-98785E36A274}"/>
          </ac:spMkLst>
        </pc:spChg>
        <pc:spChg chg="add mod">
          <ac:chgData name="Sergei Dobrovolskii" userId="73d305bacc4c2cf3" providerId="LiveId" clId="{730F1F46-1BAA-904F-9C2E-94E550A23AB9}" dt="2022-07-19T20:44:31.461" v="167" actId="1076"/>
          <ac:spMkLst>
            <pc:docMk/>
            <pc:sldMk cId="626661408" sldId="259"/>
            <ac:spMk id="25" creationId="{C272EA99-76E3-5B51-1F25-750CC9A7F76C}"/>
          </ac:spMkLst>
        </pc:spChg>
        <pc:spChg chg="add mod">
          <ac:chgData name="Sergei Dobrovolskii" userId="73d305bacc4c2cf3" providerId="LiveId" clId="{730F1F46-1BAA-904F-9C2E-94E550A23AB9}" dt="2022-07-19T20:44:31.012" v="166" actId="1076"/>
          <ac:spMkLst>
            <pc:docMk/>
            <pc:sldMk cId="626661408" sldId="259"/>
            <ac:spMk id="26" creationId="{27E6EAC3-091C-1823-DB1A-6ACC3870BBD9}"/>
          </ac:spMkLst>
        </pc:spChg>
        <pc:spChg chg="add 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28" creationId="{AC201342-3209-ABB1-92EA-F5AF4960CCC4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33" creationId="{A371DA9D-D993-4EBE-DA12-81A34B01CE36}"/>
          </ac:spMkLst>
        </pc:spChg>
        <pc:spChg chg="add mod">
          <ac:chgData name="Sergei Dobrovolskii" userId="73d305bacc4c2cf3" providerId="LiveId" clId="{730F1F46-1BAA-904F-9C2E-94E550A23AB9}" dt="2022-07-19T20:46:05.243" v="186" actId="1076"/>
          <ac:spMkLst>
            <pc:docMk/>
            <pc:sldMk cId="626661408" sldId="259"/>
            <ac:spMk id="36" creationId="{C6FB0FBA-27CB-9721-DCD7-EABCC83CD244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7" creationId="{96DC33E0-FF7C-E5C5-4B36-DAD5C737A6EE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8" creationId="{09A95C8B-2595-44B2-9F72-5D295AE95817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9" creationId="{07683283-1ED4-4A32-916B-04FDABF044B3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42" creationId="{3E4F36DD-39A9-3FAA-621A-C427F859BF4C}"/>
          </ac:spMkLst>
        </pc:spChg>
        <pc:spChg chg="add mod">
          <ac:chgData name="Sergei Dobrovolskii" userId="73d305bacc4c2cf3" providerId="LiveId" clId="{730F1F46-1BAA-904F-9C2E-94E550A23AB9}" dt="2022-07-21T15:47:56.410" v="250" actId="20577"/>
          <ac:spMkLst>
            <pc:docMk/>
            <pc:sldMk cId="626661408" sldId="259"/>
            <ac:spMk id="43" creationId="{E360132D-243A-0591-F2D9-D4FA336DE37D}"/>
          </ac:spMkLst>
        </pc:spChg>
        <pc:spChg chg="add mod">
          <ac:chgData name="Sergei Dobrovolskii" userId="73d305bacc4c2cf3" providerId="LiveId" clId="{730F1F46-1BAA-904F-9C2E-94E550A23AB9}" dt="2022-07-19T20:47:44.500" v="200" actId="20577"/>
          <ac:spMkLst>
            <pc:docMk/>
            <pc:sldMk cId="626661408" sldId="259"/>
            <ac:spMk id="52" creationId="{40C113AF-D003-8F94-2254-90F45B4FF3E7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58" creationId="{8D6F7962-A0E7-FE8C-BD4C-EEA324578482}"/>
          </ac:spMkLst>
        </pc:spChg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61" creationId="{E11F1B59-A6C7-CEAD-95D3-333E9F6AB345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62" creationId="{4C4B2E4E-D2C3-358B-0DCD-6224664FB5A3}"/>
          </ac:spMkLst>
        </pc:spChg>
        <pc:spChg chg="add del">
          <ac:chgData name="Sergei Dobrovolskii" userId="73d305bacc4c2cf3" providerId="LiveId" clId="{730F1F46-1BAA-904F-9C2E-94E550A23AB9}" dt="2022-07-19T20:45:43.278" v="184" actId="11529"/>
          <ac:spMkLst>
            <pc:docMk/>
            <pc:sldMk cId="626661408" sldId="259"/>
            <ac:spMk id="1029" creationId="{46405A19-1AA9-CB50-20C0-D8ACA2DE1ED8}"/>
          </ac:spMkLst>
        </pc:spChg>
        <pc:spChg chg="add mod">
          <ac:chgData name="Sergei Dobrovolskii" userId="73d305bacc4c2cf3" providerId="LiveId" clId="{730F1F46-1BAA-904F-9C2E-94E550A23AB9}" dt="2022-07-19T20:46:36.171" v="190" actId="14100"/>
          <ac:spMkLst>
            <pc:docMk/>
            <pc:sldMk cId="626661408" sldId="259"/>
            <ac:spMk id="1032" creationId="{36AE498B-CDFE-F29D-9C66-5B66C7D9B5F3}"/>
          </ac:spMkLst>
        </pc:spChg>
        <pc:spChg chg="add mod">
          <ac:chgData name="Sergei Dobrovolskii" userId="73d305bacc4c2cf3" providerId="LiveId" clId="{730F1F46-1BAA-904F-9C2E-94E550A23AB9}" dt="2022-07-19T20:46:52.263" v="194" actId="14100"/>
          <ac:spMkLst>
            <pc:docMk/>
            <pc:sldMk cId="626661408" sldId="259"/>
            <ac:spMk id="1033" creationId="{AF8D3A3F-AB79-5541-C34A-80A92A551BA8}"/>
          </ac:spMkLst>
        </pc:spChg>
        <pc:spChg chg="add mod">
          <ac:chgData name="Sergei Dobrovolskii" userId="73d305bacc4c2cf3" providerId="LiveId" clId="{730F1F46-1BAA-904F-9C2E-94E550A23AB9}" dt="2022-07-19T20:47:12.422" v="198" actId="14100"/>
          <ac:spMkLst>
            <pc:docMk/>
            <pc:sldMk cId="626661408" sldId="259"/>
            <ac:spMk id="1034" creationId="{1CBD9B7A-9C8B-924A-3B4A-642232437EE1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035" creationId="{9FB102E4-3301-D93D-B8B0-A5EDFDA0FE58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39" creationId="{0E93A461-60B4-CDDD-DDC4-5E39FA04AB15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0" creationId="{147F1939-4E90-02ED-048E-9230C7DB3B41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1" creationId="{69584DA4-6C2C-8997-1248-5DBA59C0D56B}"/>
          </ac:spMkLst>
        </pc:spChg>
        <pc:spChg chg="add mod">
          <ac:chgData name="Sergei Dobrovolskii" userId="73d305bacc4c2cf3" providerId="LiveId" clId="{730F1F46-1BAA-904F-9C2E-94E550A23AB9}" dt="2022-07-19T20:49:16.978" v="211" actId="1076"/>
          <ac:spMkLst>
            <pc:docMk/>
            <pc:sldMk cId="626661408" sldId="259"/>
            <ac:spMk id="1046" creationId="{6A6660FC-9439-49F3-8175-954025B9C4A3}"/>
          </ac:spMkLst>
        </pc:s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6" creationId="{A3213626-92C8-EECF-0E4C-E65936B24E09}"/>
          </ac:grpSpMkLst>
        </pc:gr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12" creationId="{E9ACA0FB-4FA0-BB7A-2222-102D6806ACA7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14" creationId="{3D08DCE3-D0B4-415E-7190-5C4A60F589D1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21" creationId="{A94BF966-1589-26D1-4374-3E8475136D9B}"/>
          </ac:grpSpMkLst>
        </pc:grpChg>
        <pc:grpChg chg="add 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4" creationId="{1C5207FD-6838-AABA-794E-BF1AD08D5EB1}"/>
          </ac:grpSpMkLst>
        </pc:grpChg>
        <pc:grpChg chg="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5" creationId="{E3D39EC6-9DE0-1DD5-2C7C-2C336E42074C}"/>
          </ac:grpSpMkLst>
        </pc:grpChg>
        <pc:grpChg chg="del mod">
          <ac:chgData name="Sergei Dobrovolskii" userId="73d305bacc4c2cf3" providerId="LiveId" clId="{730F1F46-1BAA-904F-9C2E-94E550A23AB9}" dt="2022-07-19T20:47:52.707" v="201" actId="21"/>
          <ac:grpSpMkLst>
            <pc:docMk/>
            <pc:sldMk cId="626661408" sldId="259"/>
            <ac:grpSpMk id="51" creationId="{3B3D6D4C-8C63-65A8-E540-67F6187A45A0}"/>
          </ac:grpSpMkLst>
        </pc:grpChg>
        <pc:grpChg chg="add mod">
          <ac:chgData name="Sergei Dobrovolskii" userId="73d305bacc4c2cf3" providerId="LiveId" clId="{730F1F46-1BAA-904F-9C2E-94E550A23AB9}" dt="2022-07-19T20:48:02.846" v="203" actId="1076"/>
          <ac:grpSpMkLst>
            <pc:docMk/>
            <pc:sldMk cId="626661408" sldId="259"/>
            <ac:grpSpMk id="1037" creationId="{22CA382E-CE85-E2F5-599C-0F0614EBCA54}"/>
          </ac:grpSpMkLst>
        </pc:grpChg>
        <pc:grpChg chg="mod">
          <ac:chgData name="Sergei Dobrovolskii" userId="73d305bacc4c2cf3" providerId="LiveId" clId="{730F1F46-1BAA-904F-9C2E-94E550A23AB9}" dt="2022-07-19T20:47:53.681" v="202"/>
          <ac:grpSpMkLst>
            <pc:docMk/>
            <pc:sldMk cId="626661408" sldId="259"/>
            <ac:grpSpMk id="1038" creationId="{72893746-135B-AD90-836C-7D5696444D9E}"/>
          </ac:grpSpMkLst>
        </pc:grpChg>
        <pc:picChg chg="add del">
          <ac:chgData name="Sergei Dobrovolskii" userId="73d305bacc4c2cf3" providerId="LiveId" clId="{730F1F46-1BAA-904F-9C2E-94E550A23AB9}" dt="2022-07-19T19:13:33.647" v="6"/>
          <ac:picMkLst>
            <pc:docMk/>
            <pc:sldMk cId="626661408" sldId="259"/>
            <ac:picMk id="6" creationId="{A2D17975-C447-6DB8-E663-13734D742F69}"/>
          </ac:picMkLst>
        </pc:picChg>
        <pc:picChg chg="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7" creationId="{38347B16-09C8-F35B-D665-DBD8AEEB5EB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8" creationId="{47A0727F-86B0-1319-92D9-E576A9324D8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13" creationId="{51A94C59-F547-88BF-666F-D1B749F162C7}"/>
          </ac:picMkLst>
        </pc:picChg>
        <pc:picChg chg="add del">
          <ac:chgData name="Sergei Dobrovolskii" userId="73d305bacc4c2cf3" providerId="LiveId" clId="{730F1F46-1BAA-904F-9C2E-94E550A23AB9}" dt="2022-07-21T15:47:43.038" v="240" actId="478"/>
          <ac:picMkLst>
            <pc:docMk/>
            <pc:sldMk cId="626661408" sldId="259"/>
            <ac:picMk id="44" creationId="{2F7E4993-89E6-8697-A578-D1F392D3C994}"/>
          </ac:picMkLst>
        </pc:picChg>
        <pc:picChg chg="add 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1026" creationId="{5AC1E12A-F38F-8492-50EE-D9B7634F3B82}"/>
          </ac:picMkLst>
        </pc:picChg>
        <pc:cxnChg chg="del mod">
          <ac:chgData name="Sergei Dobrovolskii" userId="73d305bacc4c2cf3" providerId="LiveId" clId="{730F1F46-1BAA-904F-9C2E-94E550A23AB9}" dt="2022-07-19T19:14:01.908" v="15" actId="478"/>
          <ac:cxnSpMkLst>
            <pc:docMk/>
            <pc:sldMk cId="626661408" sldId="259"/>
            <ac:cxnSpMk id="9" creationId="{0040E9CC-9D1B-A2CD-0150-367F5280A1E3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0" creationId="{0BE9BB2F-7F6D-5715-6E2D-72B18407654C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1" creationId="{6610539F-E5B5-1BD8-FD6D-CB714203F96D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7" creationId="{9477DD6D-2FD0-719C-49D6-2D9223FC07A9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9" creationId="{83B877B3-C21D-005E-D63F-6AC2C1CC74FA}"/>
          </ac:cxnSpMkLst>
        </pc:cxnChg>
        <pc:cxnChg chg="del mod">
          <ac:chgData name="Sergei Dobrovolskii" userId="73d305bacc4c2cf3" providerId="LiveId" clId="{730F1F46-1BAA-904F-9C2E-94E550A23AB9}" dt="2022-07-19T19:14:02.815" v="16" actId="478"/>
          <ac:cxnSpMkLst>
            <pc:docMk/>
            <pc:sldMk cId="626661408" sldId="259"/>
            <ac:cxnSpMk id="22" creationId="{3044AA51-888A-1825-D447-0B38EAD40247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2" creationId="{A92767CD-3A2C-5A96-4B16-C16F0CEE0D1B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7" creationId="{BF9BC5CC-AC39-96DF-7491-B929485CE966}"/>
          </ac:cxnSpMkLst>
        </pc:cxnChg>
        <pc:cxnChg chg="del mod">
          <ac:chgData name="Sergei Dobrovolskii" userId="73d305bacc4c2cf3" providerId="LiveId" clId="{730F1F46-1BAA-904F-9C2E-94E550A23AB9}" dt="2022-07-19T19:14:03.674" v="17" actId="478"/>
          <ac:cxnSpMkLst>
            <pc:docMk/>
            <pc:sldMk cId="626661408" sldId="259"/>
            <ac:cxnSpMk id="28" creationId="{96D53A65-AB6C-A208-32D6-3B672DA210C6}"/>
          </ac:cxnSpMkLst>
        </pc:cxnChg>
        <pc:cxnChg chg="add mod">
          <ac:chgData name="Sergei Dobrovolskii" userId="73d305bacc4c2cf3" providerId="LiveId" clId="{730F1F46-1BAA-904F-9C2E-94E550A23AB9}" dt="2022-07-19T20:44:31.461" v="167" actId="1076"/>
          <ac:cxnSpMkLst>
            <pc:docMk/>
            <pc:sldMk cId="626661408" sldId="259"/>
            <ac:cxnSpMk id="29" creationId="{03A07199-C093-E711-0C48-DD533167128F}"/>
          </ac:cxnSpMkLst>
        </pc:cxnChg>
        <pc:cxnChg chg="add del mod">
          <ac:chgData name="Sergei Dobrovolskii" userId="73d305bacc4c2cf3" providerId="LiveId" clId="{730F1F46-1BAA-904F-9C2E-94E550A23AB9}" dt="2022-07-21T15:46:33.262" v="218" actId="478"/>
          <ac:cxnSpMkLst>
            <pc:docMk/>
            <pc:sldMk cId="626661408" sldId="259"/>
            <ac:cxnSpMk id="30" creationId="{498E9048-32EB-5CFA-1678-913754CF3A77}"/>
          </ac:cxnSpMkLst>
        </pc:cxnChg>
        <pc:cxnChg chg="add mod">
          <ac:chgData name="Sergei Dobrovolskii" userId="73d305bacc4c2cf3" providerId="LiveId" clId="{730F1F46-1BAA-904F-9C2E-94E550A23AB9}" dt="2022-07-19T20:44:31.012" v="166" actId="1076"/>
          <ac:cxnSpMkLst>
            <pc:docMk/>
            <pc:sldMk cId="626661408" sldId="259"/>
            <ac:cxnSpMk id="31" creationId="{3C3969C9-7246-997A-E625-6B6DD4E86067}"/>
          </ac:cxnSpMkLst>
        </pc:cxnChg>
        <pc:cxnChg chg="add del mod">
          <ac:chgData name="Sergei Dobrovolskii" userId="73d305bacc4c2cf3" providerId="LiveId" clId="{730F1F46-1BAA-904F-9C2E-94E550A23AB9}" dt="2022-07-21T15:46:31.391" v="217" actId="478"/>
          <ac:cxnSpMkLst>
            <pc:docMk/>
            <pc:sldMk cId="626661408" sldId="259"/>
            <ac:cxnSpMk id="32" creationId="{F73770DE-339D-6945-F0FE-E8CCCCEE1628}"/>
          </ac:cxnSpMkLst>
        </pc:cxnChg>
        <pc:cxnChg chg="add del mod">
          <ac:chgData name="Sergei Dobrovolskii" userId="73d305bacc4c2cf3" providerId="LiveId" clId="{730F1F46-1BAA-904F-9C2E-94E550A23AB9}" dt="2022-07-21T15:46:29.751" v="216" actId="478"/>
          <ac:cxnSpMkLst>
            <pc:docMk/>
            <pc:sldMk cId="626661408" sldId="259"/>
            <ac:cxnSpMk id="33" creationId="{2BABAA4C-7AA0-2D9C-ABBE-61168648E4D6}"/>
          </ac:cxnSpMkLst>
        </pc:cxnChg>
        <pc:cxnChg chg="add del mod">
          <ac:chgData name="Sergei Dobrovolskii" userId="73d305bacc4c2cf3" providerId="LiveId" clId="{730F1F46-1BAA-904F-9C2E-94E550A23AB9}" dt="2022-07-19T20:45:37.188" v="182" actId="478"/>
          <ac:cxnSpMkLst>
            <pc:docMk/>
            <pc:sldMk cId="626661408" sldId="259"/>
            <ac:cxnSpMk id="38" creationId="{CBE1A8F3-A811-81EF-32FA-B5886C161811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39" creationId="{764B4602-EABD-5F7A-3620-AC5F8B6B4DCF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0" creationId="{71400A55-6439-2B03-B9D3-E50562C52136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1" creationId="{764DABCF-0F4C-7518-C657-9681515FE83F}"/>
          </ac:cxnSpMkLst>
        </pc:cxnChg>
        <pc:cxnChg chg="del mod">
          <ac:chgData name="Sergei Dobrovolskii" userId="73d305bacc4c2cf3" providerId="LiveId" clId="{730F1F46-1BAA-904F-9C2E-94E550A23AB9}" dt="2022-07-19T19:56:01.828" v="133" actId="478"/>
          <ac:cxnSpMkLst>
            <pc:docMk/>
            <pc:sldMk cId="626661408" sldId="259"/>
            <ac:cxnSpMk id="41" creationId="{DDD309BB-7734-E247-A7B1-2B3B93C94575}"/>
          </ac:cxnSpMkLst>
        </pc:cxnChg>
        <pc:cxnChg chg="add">
          <ac:chgData name="Sergei Dobrovolskii" userId="73d305bacc4c2cf3" providerId="LiveId" clId="{730F1F46-1BAA-904F-9C2E-94E550A23AB9}" dt="2022-07-21T15:48:08.638" v="251" actId="11529"/>
          <ac:cxnSpMkLst>
            <pc:docMk/>
            <pc:sldMk cId="626661408" sldId="259"/>
            <ac:cxnSpMk id="46" creationId="{3BFC73B5-72A6-39E7-A39C-81651E4D07CB}"/>
          </ac:cxnSpMkLst>
        </pc:cxnChg>
        <pc:cxnChg chg="add">
          <ac:chgData name="Sergei Dobrovolskii" userId="73d305bacc4c2cf3" providerId="LiveId" clId="{730F1F46-1BAA-904F-9C2E-94E550A23AB9}" dt="2022-07-21T15:48:14.060" v="252" actId="11529"/>
          <ac:cxnSpMkLst>
            <pc:docMk/>
            <pc:sldMk cId="626661408" sldId="259"/>
            <ac:cxnSpMk id="48" creationId="{7CDA11D5-0E07-1E6A-B3B2-2A62ECF95D33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3" creationId="{35FF2D9D-7A45-31E9-3BF1-411BA1B75894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5" creationId="{36858F9D-1DCD-A1E6-C79D-FAEF49042F64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6" creationId="{BED27194-02FE-AB47-CD6B-622F13EA36D8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9" creationId="{E383FC03-B839-6606-3B1E-AA71EA43A992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27" creationId="{1C0C0694-36F9-98ED-AE85-FBF188359A75}"/>
          </ac:cxnSpMkLst>
        </pc:cxnChg>
        <pc:cxnChg chg="add">
          <ac:chgData name="Sergei Dobrovolskii" userId="73d305bacc4c2cf3" providerId="LiveId" clId="{730F1F46-1BAA-904F-9C2E-94E550A23AB9}" dt="2022-07-19T20:45:50.726" v="185" actId="11529"/>
          <ac:cxnSpMkLst>
            <pc:docMk/>
            <pc:sldMk cId="626661408" sldId="259"/>
            <ac:cxnSpMk id="1031" creationId="{72DC16F4-40CD-D6DF-AA13-6B5CD3DFBC0F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36" creationId="{56C58A41-6F71-5093-981A-3D6BD3168F2C}"/>
          </ac:cxnSpMkLst>
        </pc:cxnChg>
        <pc:cxnChg chg="add">
          <ac:chgData name="Sergei Dobrovolskii" userId="73d305bacc4c2cf3" providerId="LiveId" clId="{730F1F46-1BAA-904F-9C2E-94E550A23AB9}" dt="2022-07-19T20:48:10.216" v="204" actId="11529"/>
          <ac:cxnSpMkLst>
            <pc:docMk/>
            <pc:sldMk cId="626661408" sldId="259"/>
            <ac:cxnSpMk id="1043" creationId="{D1C9EA65-C113-2000-9317-2A3E3EA4D6D6}"/>
          </ac:cxnSpMkLst>
        </pc:cxnChg>
        <pc:cxnChg chg="add">
          <ac:chgData name="Sergei Dobrovolskii" userId="73d305bacc4c2cf3" providerId="LiveId" clId="{730F1F46-1BAA-904F-9C2E-94E550A23AB9}" dt="2022-07-19T20:48:16.168" v="205" actId="11529"/>
          <ac:cxnSpMkLst>
            <pc:docMk/>
            <pc:sldMk cId="626661408" sldId="259"/>
            <ac:cxnSpMk id="1045" creationId="{47E92391-4404-6A95-D4BC-BD6E796E831E}"/>
          </ac:cxnSpMkLst>
        </pc:cxnChg>
      </pc:sldChg>
      <pc:sldChg chg="addSp delSp modSp new mod">
        <pc:chgData name="Sergei Dobrovolskii" userId="73d305bacc4c2cf3" providerId="LiveId" clId="{730F1F46-1BAA-904F-9C2E-94E550A23AB9}" dt="2022-07-23T16:03:25.928" v="309"/>
        <pc:sldMkLst>
          <pc:docMk/>
          <pc:sldMk cId="3031283326" sldId="260"/>
        </pc:sldMkLst>
        <pc:spChg chg="add mod">
          <ac:chgData name="Sergei Dobrovolskii" userId="73d305bacc4c2cf3" providerId="LiveId" clId="{730F1F46-1BAA-904F-9C2E-94E550A23AB9}" dt="2022-07-23T15:54:13.642" v="305" actId="1076"/>
          <ac:spMkLst>
            <pc:docMk/>
            <pc:sldMk cId="3031283326" sldId="260"/>
            <ac:spMk id="4" creationId="{FC5427E0-7C3E-9DE7-4596-CAB01C18D4B2}"/>
          </ac:spMkLst>
        </pc:spChg>
        <pc:picChg chg="add del mod">
          <ac:chgData name="Sergei Dobrovolskii" userId="73d305bacc4c2cf3" providerId="LiveId" clId="{730F1F46-1BAA-904F-9C2E-94E550A23AB9}" dt="2022-07-23T15:54:19.288" v="306" actId="478"/>
          <ac:picMkLst>
            <pc:docMk/>
            <pc:sldMk cId="3031283326" sldId="260"/>
            <ac:picMk id="3" creationId="{A45F6434-9F4E-3E39-5799-657ACB07E462}"/>
          </ac:picMkLst>
        </pc:picChg>
        <pc:picChg chg="add del mod">
          <ac:chgData name="Sergei Dobrovolskii" userId="73d305bacc4c2cf3" providerId="LiveId" clId="{730F1F46-1BAA-904F-9C2E-94E550A23AB9}" dt="2022-07-23T16:03:22.643" v="308" actId="478"/>
          <ac:picMkLst>
            <pc:docMk/>
            <pc:sldMk cId="3031283326" sldId="260"/>
            <ac:picMk id="6" creationId="{EB9FF3D1-1BEB-F0DD-9BAB-415E4FF89F90}"/>
          </ac:picMkLst>
        </pc:picChg>
        <pc:picChg chg="add mod">
          <ac:chgData name="Sergei Dobrovolskii" userId="73d305bacc4c2cf3" providerId="LiveId" clId="{730F1F46-1BAA-904F-9C2E-94E550A23AB9}" dt="2022-07-23T16:03:25.928" v="309"/>
          <ac:picMkLst>
            <pc:docMk/>
            <pc:sldMk cId="3031283326" sldId="260"/>
            <ac:picMk id="8" creationId="{C8B716F2-F3B3-8AC1-BEB5-AE277CCD9854}"/>
          </ac:picMkLst>
        </pc:picChg>
      </pc:sldChg>
    </pc:docChg>
  </pc:docChgLst>
  <pc:docChgLst>
    <pc:chgData name="Sergei Dobrovolskii" userId="73d305bacc4c2cf3" providerId="LiveId" clId="{C6E7B846-A5FF-A845-BC7F-1D8C55D77F39}"/>
    <pc:docChg chg="undo custSel addSld delSld modSld">
      <pc:chgData name="Sergei Dobrovolskii" userId="73d305bacc4c2cf3" providerId="LiveId" clId="{C6E7B846-A5FF-A845-BC7F-1D8C55D77F39}" dt="2022-09-13T16:50:21.417" v="2803" actId="404"/>
      <pc:docMkLst>
        <pc:docMk/>
      </pc:docMkLst>
      <pc:sldChg chg="modSp">
        <pc:chgData name="Sergei Dobrovolskii" userId="73d305bacc4c2cf3" providerId="LiveId" clId="{C6E7B846-A5FF-A845-BC7F-1D8C55D77F39}" dt="2022-08-29T21:25:43.927" v="842"/>
        <pc:sldMkLst>
          <pc:docMk/>
          <pc:sldMk cId="620491950" sldId="256"/>
        </pc:sldMkLst>
        <pc:spChg chg="mod">
          <ac:chgData name="Sergei Dobrovolskii" userId="73d305bacc4c2cf3" providerId="LiveId" clId="{C6E7B846-A5FF-A845-BC7F-1D8C55D77F39}" dt="2022-08-29T21:25:43.927" v="842"/>
          <ac:spMkLst>
            <pc:docMk/>
            <pc:sldMk cId="620491950" sldId="256"/>
            <ac:spMk id="2" creationId="{31E5A7B4-AE5A-DF41-B52F-2A0F68D03F42}"/>
          </ac:spMkLst>
        </pc:spChg>
        <pc:spChg chg="mod">
          <ac:chgData name="Sergei Dobrovolskii" userId="73d305bacc4c2cf3" providerId="LiveId" clId="{C6E7B846-A5FF-A845-BC7F-1D8C55D77F39}" dt="2022-08-29T21:25:43.927" v="842"/>
          <ac:spMkLst>
            <pc:docMk/>
            <pc:sldMk cId="620491950" sldId="256"/>
            <ac:spMk id="3" creationId="{E12F8294-3440-40CC-33DE-A0F5F00F74DB}"/>
          </ac:spMkLst>
        </pc:spChg>
      </pc:sldChg>
      <pc:sldChg chg="addSp modSp mod">
        <pc:chgData name="Sergei Dobrovolskii" userId="73d305bacc4c2cf3" providerId="LiveId" clId="{C6E7B846-A5FF-A845-BC7F-1D8C55D77F39}" dt="2022-09-11T22:06:21.772" v="2565" actId="14100"/>
        <pc:sldMkLst>
          <pc:docMk/>
          <pc:sldMk cId="626661408" sldId="259"/>
        </pc:sldMkLst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" creationId="{221176F6-16AF-9486-DB55-A52706520B4B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3" creationId="{47A5AD8D-7429-AC1C-4D2D-3ADB5BDC9AE2}"/>
          </ac:spMkLst>
        </pc:spChg>
        <pc:spChg chg="mod">
          <ac:chgData name="Sergei Dobrovolskii" userId="73d305bacc4c2cf3" providerId="LiveId" clId="{C6E7B846-A5FF-A845-BC7F-1D8C55D77F39}" dt="2022-09-11T21:51:52.090" v="2537" actId="207"/>
          <ac:spMkLst>
            <pc:docMk/>
            <pc:sldMk cId="626661408" sldId="259"/>
            <ac:spMk id="5" creationId="{829C8D7E-8D42-9B3B-A8B3-ABC5E815EAD3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0" creationId="{AA0B499F-8354-FA7D-0922-E7ED1C2F513B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5" creationId="{C272EA99-76E3-5B51-1F25-750CC9A7F76C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6" creationId="{27E6EAC3-091C-1823-DB1A-6ACC3870BBD9}"/>
          </ac:spMkLst>
        </pc:spChg>
        <pc:spChg chg="mod">
          <ac:chgData name="Sergei Dobrovolskii" userId="73d305bacc4c2cf3" providerId="LiveId" clId="{C6E7B846-A5FF-A845-BC7F-1D8C55D77F39}" dt="2022-09-11T21:53:40.684" v="2552" actId="207"/>
          <ac:spMkLst>
            <pc:docMk/>
            <pc:sldMk cId="626661408" sldId="259"/>
            <ac:spMk id="28" creationId="{AC201342-3209-ABB1-92EA-F5AF4960CCC4}"/>
          </ac:spMkLst>
        </pc:spChg>
        <pc:spChg chg="mod">
          <ac:chgData name="Sergei Dobrovolskii" userId="73d305bacc4c2cf3" providerId="LiveId" clId="{C6E7B846-A5FF-A845-BC7F-1D8C55D77F39}" dt="2022-09-11T21:52:56.212" v="2549" actId="2085"/>
          <ac:spMkLst>
            <pc:docMk/>
            <pc:sldMk cId="626661408" sldId="259"/>
            <ac:spMk id="37" creationId="{96DC33E0-FF7C-E5C5-4B36-DAD5C737A6EE}"/>
          </ac:spMkLst>
        </pc:spChg>
        <pc:spChg chg="mod">
          <ac:chgData name="Sergei Dobrovolskii" userId="73d305bacc4c2cf3" providerId="LiveId" clId="{C6E7B846-A5FF-A845-BC7F-1D8C55D77F39}" dt="2022-09-11T21:53:49.086" v="2554" actId="207"/>
          <ac:spMkLst>
            <pc:docMk/>
            <pc:sldMk cId="626661408" sldId="259"/>
            <ac:spMk id="38" creationId="{09A95C8B-2595-44B2-9F72-5D295AE95817}"/>
          </ac:spMkLst>
        </pc:spChg>
        <pc:spChg chg="mod">
          <ac:chgData name="Sergei Dobrovolskii" userId="73d305bacc4c2cf3" providerId="LiveId" clId="{C6E7B846-A5FF-A845-BC7F-1D8C55D77F39}" dt="2022-09-11T21:53:49.086" v="2554" actId="207"/>
          <ac:spMkLst>
            <pc:docMk/>
            <pc:sldMk cId="626661408" sldId="259"/>
            <ac:spMk id="39" creationId="{07683283-1ED4-4A32-916B-04FDABF044B3}"/>
          </ac:spMkLst>
        </pc:spChg>
        <pc:spChg chg="mod">
          <ac:chgData name="Sergei Dobrovolskii" userId="73d305bacc4c2cf3" providerId="LiveId" clId="{C6E7B846-A5FF-A845-BC7F-1D8C55D77F39}" dt="2022-09-11T21:51:52.090" v="2537" actId="207"/>
          <ac:spMkLst>
            <pc:docMk/>
            <pc:sldMk cId="626661408" sldId="259"/>
            <ac:spMk id="43" creationId="{E360132D-243A-0591-F2D9-D4FA336DE37D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52" creationId="{40C113AF-D003-8F94-2254-90F45B4FF3E7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61" creationId="{E11F1B59-A6C7-CEAD-95D3-333E9F6AB345}"/>
          </ac:spMkLst>
        </pc:spChg>
        <pc:spChg chg="mod">
          <ac:chgData name="Sergei Dobrovolskii" userId="73d305bacc4c2cf3" providerId="LiveId" clId="{C6E7B846-A5FF-A845-BC7F-1D8C55D77F39}" dt="2022-09-11T21:52:15.738" v="2543" actId="207"/>
          <ac:spMkLst>
            <pc:docMk/>
            <pc:sldMk cId="626661408" sldId="259"/>
            <ac:spMk id="1032" creationId="{36AE498B-CDFE-F29D-9C66-5B66C7D9B5F3}"/>
          </ac:spMkLst>
        </pc:spChg>
        <pc:spChg chg="mod">
          <ac:chgData name="Sergei Dobrovolskii" userId="73d305bacc4c2cf3" providerId="LiveId" clId="{C6E7B846-A5FF-A845-BC7F-1D8C55D77F39}" dt="2022-09-11T22:06:21.772" v="2565" actId="14100"/>
          <ac:spMkLst>
            <pc:docMk/>
            <pc:sldMk cId="626661408" sldId="259"/>
            <ac:spMk id="1033" creationId="{AF8D3A3F-AB79-5541-C34A-80A92A551BA8}"/>
          </ac:spMkLst>
        </pc:spChg>
        <pc:spChg chg="mod">
          <ac:chgData name="Sergei Dobrovolskii" userId="73d305bacc4c2cf3" providerId="LiveId" clId="{C6E7B846-A5FF-A845-BC7F-1D8C55D77F39}" dt="2022-09-11T21:52:15.738" v="2543" actId="207"/>
          <ac:spMkLst>
            <pc:docMk/>
            <pc:sldMk cId="626661408" sldId="259"/>
            <ac:spMk id="1034" creationId="{1CBD9B7A-9C8B-924A-3B4A-642232437EE1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39" creationId="{0E93A461-60B4-CDDD-DDC4-5E39FA04AB15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40" creationId="{147F1939-4E90-02ED-048E-9230C7DB3B41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41" creationId="{69584DA4-6C2C-8997-1248-5DBA59C0D56B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46" creationId="{6A6660FC-9439-49F3-8175-954025B9C4A3}"/>
          </ac:spMkLst>
        </pc:spChg>
        <pc:grpChg chg="add 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4" creationId="{BC28FE32-4EA8-40F6-65AF-78BC9012D862}"/>
          </ac:grpSpMkLst>
        </pc:grpChg>
        <pc:grpChg chg="add mod">
          <ac:chgData name="Sergei Dobrovolskii" userId="73d305bacc4c2cf3" providerId="LiveId" clId="{C6E7B846-A5FF-A845-BC7F-1D8C55D77F39}" dt="2022-09-11T22:05:58.757" v="2558" actId="1076"/>
          <ac:grpSpMkLst>
            <pc:docMk/>
            <pc:sldMk cId="626661408" sldId="259"/>
            <ac:grpSpMk id="6" creationId="{59337C7D-ADC5-72AC-CF9A-7A3608F67795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14" creationId="{3D08DCE3-D0B4-415E-7190-5C4A60F589D1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21" creationId="{A94BF966-1589-26D1-4374-3E8475136D9B}"/>
          </ac:grpSpMkLst>
        </pc:grpChg>
        <pc:grpChg chg="mod">
          <ac:chgData name="Sergei Dobrovolskii" userId="73d305bacc4c2cf3" providerId="LiveId" clId="{C6E7B846-A5FF-A845-BC7F-1D8C55D77F39}" dt="2022-09-11T21:51:52.090" v="2537" actId="207"/>
          <ac:grpSpMkLst>
            <pc:docMk/>
            <pc:sldMk cId="626661408" sldId="259"/>
            <ac:grpSpMk id="34" creationId="{1C5207FD-6838-AABA-794E-BF1AD08D5EB1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1037" creationId="{22CA382E-CE85-E2F5-599C-0F0614EBCA54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1038" creationId="{72893746-135B-AD90-836C-7D5696444D9E}"/>
          </ac:grpSpMkLst>
        </pc:grpChg>
        <pc:picChg chg="mod">
          <ac:chgData name="Sergei Dobrovolskii" userId="73d305bacc4c2cf3" providerId="LiveId" clId="{C6E7B846-A5FF-A845-BC7F-1D8C55D77F39}" dt="2022-09-11T22:06:06.882" v="2559" actId="1076"/>
          <ac:picMkLst>
            <pc:docMk/>
            <pc:sldMk cId="626661408" sldId="259"/>
            <ac:picMk id="7" creationId="{38347B16-09C8-F35B-D665-DBD8AEEB5EB6}"/>
          </ac:picMkLst>
        </pc:picChg>
        <pc:picChg chg="mod">
          <ac:chgData name="Sergei Dobrovolskii" userId="73d305bacc4c2cf3" providerId="LiveId" clId="{C6E7B846-A5FF-A845-BC7F-1D8C55D77F39}" dt="2022-09-11T22:06:06.882" v="2559" actId="1076"/>
          <ac:picMkLst>
            <pc:docMk/>
            <pc:sldMk cId="626661408" sldId="259"/>
            <ac:picMk id="1026" creationId="{5AC1E12A-F38F-8492-50EE-D9B7634F3B82}"/>
          </ac:picMkLst>
        </pc:pic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7" creationId="{9477DD6D-2FD0-719C-49D6-2D9223FC07A9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9" creationId="{83B877B3-C21D-005E-D63F-6AC2C1CC74FA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29" creationId="{03A07199-C093-E711-0C48-DD533167128F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31" creationId="{3C3969C9-7246-997A-E625-6B6DD4E86067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0" creationId="{71400A55-6439-2B03-B9D3-E50562C52136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1" creationId="{764DABCF-0F4C-7518-C657-9681515FE83F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6" creationId="{3BFC73B5-72A6-39E7-A39C-81651E4D07CB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8" creationId="{7CDA11D5-0E07-1E6A-B3B2-2A62ECF95D33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55" creationId="{36858F9D-1DCD-A1E6-C79D-FAEF49042F64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59" creationId="{E383FC03-B839-6606-3B1E-AA71EA43A992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031" creationId="{72DC16F4-40CD-D6DF-AA13-6B5CD3DFBC0F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043" creationId="{D1C9EA65-C113-2000-9317-2A3E3EA4D6D6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045" creationId="{47E92391-4404-6A95-D4BC-BD6E796E831E}"/>
          </ac:cxnSpMkLst>
        </pc:cxnChg>
      </pc:sldChg>
      <pc:sldChg chg="addSp modSp mod">
        <pc:chgData name="Sergei Dobrovolskii" userId="73d305bacc4c2cf3" providerId="LiveId" clId="{C6E7B846-A5FF-A845-BC7F-1D8C55D77F39}" dt="2022-09-04T19:26:27.932" v="2533" actId="1076"/>
        <pc:sldMkLst>
          <pc:docMk/>
          <pc:sldMk cId="3864567502" sldId="261"/>
        </pc:sldMkLst>
        <pc:spChg chg="add mod">
          <ac:chgData name="Sergei Dobrovolskii" userId="73d305bacc4c2cf3" providerId="LiveId" clId="{C6E7B846-A5FF-A845-BC7F-1D8C55D77F39}" dt="2022-09-04T19:24:21.219" v="2457" actId="1076"/>
          <ac:spMkLst>
            <pc:docMk/>
            <pc:sldMk cId="3864567502" sldId="261"/>
            <ac:spMk id="5" creationId="{07123D72-76AC-9149-0D9A-05F426D96A04}"/>
          </ac:spMkLst>
        </pc:spChg>
        <pc:spChg chg="add mod">
          <ac:chgData name="Sergei Dobrovolskii" userId="73d305bacc4c2cf3" providerId="LiveId" clId="{C6E7B846-A5FF-A845-BC7F-1D8C55D77F39}" dt="2022-09-04T19:24:21.219" v="2457" actId="1076"/>
          <ac:spMkLst>
            <pc:docMk/>
            <pc:sldMk cId="3864567502" sldId="261"/>
            <ac:spMk id="6" creationId="{A6358001-6963-2BD4-DE18-3854BEEBF20F}"/>
          </ac:spMkLst>
        </pc:spChg>
        <pc:spChg chg="add mod">
          <ac:chgData name="Sergei Dobrovolskii" userId="73d305bacc4c2cf3" providerId="LiveId" clId="{C6E7B846-A5FF-A845-BC7F-1D8C55D77F39}" dt="2022-09-04T19:24:42.051" v="2490" actId="1076"/>
          <ac:spMkLst>
            <pc:docMk/>
            <pc:sldMk cId="3864567502" sldId="261"/>
            <ac:spMk id="7" creationId="{FDD381A0-7D9A-3475-00FD-327B8CBB205B}"/>
          </ac:spMkLst>
        </pc:spChg>
        <pc:spChg chg="add mod">
          <ac:chgData name="Sergei Dobrovolskii" userId="73d305bacc4c2cf3" providerId="LiveId" clId="{C6E7B846-A5FF-A845-BC7F-1D8C55D77F39}" dt="2022-09-04T19:25:07.410" v="2512" actId="21"/>
          <ac:spMkLst>
            <pc:docMk/>
            <pc:sldMk cId="3864567502" sldId="261"/>
            <ac:spMk id="8" creationId="{434D37AB-FD96-6960-1C82-0D631A2EE7FF}"/>
          </ac:spMkLst>
        </pc:spChg>
        <pc:spChg chg="add mod">
          <ac:chgData name="Sergei Dobrovolskii" userId="73d305bacc4c2cf3" providerId="LiveId" clId="{C6E7B846-A5FF-A845-BC7F-1D8C55D77F39}" dt="2022-09-04T19:26:23.292" v="2532" actId="1076"/>
          <ac:spMkLst>
            <pc:docMk/>
            <pc:sldMk cId="3864567502" sldId="261"/>
            <ac:spMk id="10" creationId="{BB111DA4-09A2-B736-4A47-824502F628ED}"/>
          </ac:spMkLst>
        </pc:spChg>
        <pc:spChg chg="add mod">
          <ac:chgData name="Sergei Dobrovolskii" userId="73d305bacc4c2cf3" providerId="LiveId" clId="{C6E7B846-A5FF-A845-BC7F-1D8C55D77F39}" dt="2022-09-04T19:25:44.148" v="2520" actId="1076"/>
          <ac:spMkLst>
            <pc:docMk/>
            <pc:sldMk cId="3864567502" sldId="261"/>
            <ac:spMk id="11" creationId="{95D1139F-AD18-329E-E44B-C0E7D62E620A}"/>
          </ac:spMkLst>
        </pc:spChg>
        <pc:spChg chg="add mod">
          <ac:chgData name="Sergei Dobrovolskii" userId="73d305bacc4c2cf3" providerId="LiveId" clId="{C6E7B846-A5FF-A845-BC7F-1D8C55D77F39}" dt="2022-09-04T19:25:47.666" v="2521" actId="207"/>
          <ac:spMkLst>
            <pc:docMk/>
            <pc:sldMk cId="3864567502" sldId="261"/>
            <ac:spMk id="12" creationId="{CA1BB2BE-F05D-E76E-A166-859272176B2F}"/>
          </ac:spMkLst>
        </pc:spChg>
        <pc:grpChg chg="add mod">
          <ac:chgData name="Sergei Dobrovolskii" userId="73d305bacc4c2cf3" providerId="LiveId" clId="{C6E7B846-A5FF-A845-BC7F-1D8C55D77F39}" dt="2022-09-04T19:26:27.932" v="2533" actId="1076"/>
          <ac:grpSpMkLst>
            <pc:docMk/>
            <pc:sldMk cId="3864567502" sldId="261"/>
            <ac:grpSpMk id="13" creationId="{95F85FD2-CFA1-B2B5-8A1C-C8F18C70B4B2}"/>
          </ac:grpSpMkLst>
        </pc:grpChg>
        <pc:picChg chg="mod">
          <ac:chgData name="Sergei Dobrovolskii" userId="73d305bacc4c2cf3" providerId="LiveId" clId="{C6E7B846-A5FF-A845-BC7F-1D8C55D77F39}" dt="2022-09-04T19:24:21.219" v="2457" actId="1076"/>
          <ac:picMkLst>
            <pc:docMk/>
            <pc:sldMk cId="3864567502" sldId="261"/>
            <ac:picMk id="2" creationId="{4593F4F2-A8B0-DCBB-C1A9-625A41FE2DD9}"/>
          </ac:picMkLst>
        </pc:picChg>
        <pc:picChg chg="mod">
          <ac:chgData name="Sergei Dobrovolskii" userId="73d305bacc4c2cf3" providerId="LiveId" clId="{C6E7B846-A5FF-A845-BC7F-1D8C55D77F39}" dt="2022-09-04T19:24:21.219" v="2457" actId="1076"/>
          <ac:picMkLst>
            <pc:docMk/>
            <pc:sldMk cId="3864567502" sldId="261"/>
            <ac:picMk id="3" creationId="{80E5671F-EDF1-54F4-7394-6B81AD7D40AE}"/>
          </ac:picMkLst>
        </pc:picChg>
        <pc:picChg chg="add mod">
          <ac:chgData name="Sergei Dobrovolskii" userId="73d305bacc4c2cf3" providerId="LiveId" clId="{C6E7B846-A5FF-A845-BC7F-1D8C55D77F39}" dt="2022-09-04T19:24:30.763" v="2459" actId="1076"/>
          <ac:picMkLst>
            <pc:docMk/>
            <pc:sldMk cId="3864567502" sldId="261"/>
            <ac:picMk id="1026" creationId="{7BA5708B-20CB-00B8-65C0-BC7FF3960247}"/>
          </ac:picMkLst>
        </pc:picChg>
      </pc:sldChg>
      <pc:sldChg chg="addSp delSp modSp">
        <pc:chgData name="Sergei Dobrovolskii" userId="73d305bacc4c2cf3" providerId="LiveId" clId="{C6E7B846-A5FF-A845-BC7F-1D8C55D77F39}" dt="2022-09-11T21:01:08.582" v="2535"/>
        <pc:sldMkLst>
          <pc:docMk/>
          <pc:sldMk cId="981803672" sldId="269"/>
        </pc:sldMkLst>
        <pc:picChg chg="add del mod">
          <ac:chgData name="Sergei Dobrovolskii" userId="73d305bacc4c2cf3" providerId="LiveId" clId="{C6E7B846-A5FF-A845-BC7F-1D8C55D77F39}" dt="2022-09-11T21:01:08.582" v="2535"/>
          <ac:picMkLst>
            <pc:docMk/>
            <pc:sldMk cId="981803672" sldId="269"/>
            <ac:picMk id="2" creationId="{AF09D595-3A27-9F87-B9F4-9250203DE7F3}"/>
          </ac:picMkLst>
        </pc:picChg>
      </pc:sldChg>
      <pc:sldChg chg="addSp delSp modSp new mod">
        <pc:chgData name="Sergei Dobrovolskii" userId="73d305bacc4c2cf3" providerId="LiveId" clId="{C6E7B846-A5FF-A845-BC7F-1D8C55D77F39}" dt="2022-09-11T22:11:38.298" v="2582"/>
        <pc:sldMkLst>
          <pc:docMk/>
          <pc:sldMk cId="51440" sldId="270"/>
        </pc:sldMkLst>
        <pc:spChg chg="add del mod">
          <ac:chgData name="Sergei Dobrovolskii" userId="73d305bacc4c2cf3" providerId="LiveId" clId="{C6E7B846-A5FF-A845-BC7F-1D8C55D77F39}" dt="2022-09-11T22:11:38.298" v="2582"/>
          <ac:spMkLst>
            <pc:docMk/>
            <pc:sldMk cId="51440" sldId="270"/>
            <ac:spMk id="2" creationId="{C9BFA472-81E7-C290-A8EC-CAD38CE52055}"/>
          </ac:spMkLst>
        </pc:spChg>
        <pc:spChg chg="add del mod">
          <ac:chgData name="Sergei Dobrovolskii" userId="73d305bacc4c2cf3" providerId="LiveId" clId="{C6E7B846-A5FF-A845-BC7F-1D8C55D77F39}" dt="2022-08-28T17:53:53.166" v="3"/>
          <ac:spMkLst>
            <pc:docMk/>
            <pc:sldMk cId="51440" sldId="270"/>
            <ac:spMk id="2" creationId="{F21945C1-B696-775C-5A58-7FBB54B79103}"/>
          </ac:spMkLst>
        </pc:spChg>
        <pc:spChg chg="add del mod">
          <ac:chgData name="Sergei Dobrovolskii" userId="73d305bacc4c2cf3" providerId="LiveId" clId="{C6E7B846-A5FF-A845-BC7F-1D8C55D77F39}" dt="2022-08-28T17:54:09.075" v="22"/>
          <ac:spMkLst>
            <pc:docMk/>
            <pc:sldMk cId="51440" sldId="270"/>
            <ac:spMk id="3" creationId="{8D538622-A7CF-995A-841B-FFD82B1BB64D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4" creationId="{8521201F-4B51-06B7-4D77-A66B6695D85F}"/>
          </ac:spMkLst>
        </pc:spChg>
        <pc:spChg chg="add mod">
          <ac:chgData name="Sergei Dobrovolskii" userId="73d305bacc4c2cf3" providerId="LiveId" clId="{C6E7B846-A5FF-A845-BC7F-1D8C55D77F39}" dt="2022-09-11T22:09:29.120" v="2568" actId="208"/>
          <ac:spMkLst>
            <pc:docMk/>
            <pc:sldMk cId="51440" sldId="270"/>
            <ac:spMk id="5" creationId="{F37F0A23-ACC8-8CE2-07FC-CDE9023B4052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6" creationId="{4B82D17F-B7D3-20F1-6754-588ED50BE518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7" creationId="{0DBE039F-D378-9CE0-1CBA-F1EC2C2AC178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8" creationId="{A3B3653F-C07E-3109-96F2-482419512237}"/>
          </ac:spMkLst>
        </pc:spChg>
        <pc:spChg chg="add mod">
          <ac:chgData name="Sergei Dobrovolskii" userId="73d305bacc4c2cf3" providerId="LiveId" clId="{C6E7B846-A5FF-A845-BC7F-1D8C55D77F39}" dt="2022-08-31T21:31:50.976" v="1244" actId="1076"/>
          <ac:spMkLst>
            <pc:docMk/>
            <pc:sldMk cId="51440" sldId="270"/>
            <ac:spMk id="9" creationId="{5E51FC76-9ECF-1616-5CA0-45D98E95A6A3}"/>
          </ac:spMkLst>
        </pc:spChg>
        <pc:spChg chg="add mod">
          <ac:chgData name="Sergei Dobrovolskii" userId="73d305bacc4c2cf3" providerId="LiveId" clId="{C6E7B846-A5FF-A845-BC7F-1D8C55D77F39}" dt="2022-08-31T21:30:54.452" v="1235" actId="1076"/>
          <ac:spMkLst>
            <pc:docMk/>
            <pc:sldMk cId="51440" sldId="270"/>
            <ac:spMk id="10" creationId="{26C5E0ED-516E-57CC-0874-9F158B806FED}"/>
          </ac:spMkLst>
        </pc:spChg>
        <pc:spChg chg="add del mod">
          <ac:chgData name="Sergei Dobrovolskii" userId="73d305bacc4c2cf3" providerId="LiveId" clId="{C6E7B846-A5FF-A845-BC7F-1D8C55D77F39}" dt="2022-08-31T21:21:23.964" v="1144" actId="478"/>
          <ac:spMkLst>
            <pc:docMk/>
            <pc:sldMk cId="51440" sldId="270"/>
            <ac:spMk id="14" creationId="{9419117C-12EF-1C52-126B-546604F29C62}"/>
          </ac:spMkLst>
        </pc:spChg>
        <pc:spChg chg="add mod">
          <ac:chgData name="Sergei Dobrovolskii" userId="73d305bacc4c2cf3" providerId="LiveId" clId="{C6E7B846-A5FF-A845-BC7F-1D8C55D77F39}" dt="2022-08-31T21:31:00.219" v="1236" actId="1076"/>
          <ac:spMkLst>
            <pc:docMk/>
            <pc:sldMk cId="51440" sldId="270"/>
            <ac:spMk id="15" creationId="{627B171D-BB79-D3CD-E90D-BEE5C8388B48}"/>
          </ac:spMkLst>
        </pc:spChg>
        <pc:spChg chg="add mod">
          <ac:chgData name="Sergei Dobrovolskii" userId="73d305bacc4c2cf3" providerId="LiveId" clId="{C6E7B846-A5FF-A845-BC7F-1D8C55D77F39}" dt="2022-08-31T21:31:19.120" v="1239" actId="1076"/>
          <ac:spMkLst>
            <pc:docMk/>
            <pc:sldMk cId="51440" sldId="270"/>
            <ac:spMk id="16" creationId="{9D21FAE6-B698-C2C1-3C07-E5242023C6EA}"/>
          </ac:spMkLst>
        </pc:spChg>
        <pc:spChg chg="add del mod">
          <ac:chgData name="Sergei Dobrovolskii" userId="73d305bacc4c2cf3" providerId="LiveId" clId="{C6E7B846-A5FF-A845-BC7F-1D8C55D77F39}" dt="2022-08-31T21:13:43.351" v="965" actId="478"/>
          <ac:spMkLst>
            <pc:docMk/>
            <pc:sldMk cId="51440" sldId="270"/>
            <ac:spMk id="17" creationId="{82B84D11-A73B-55B2-D51E-67F4A05CEE55}"/>
          </ac:spMkLst>
        </pc:spChg>
        <pc:spChg chg="add mod">
          <ac:chgData name="Sergei Dobrovolskii" userId="73d305bacc4c2cf3" providerId="LiveId" clId="{C6E7B846-A5FF-A845-BC7F-1D8C55D77F39}" dt="2022-09-11T22:09:41.089" v="2570" actId="2085"/>
          <ac:spMkLst>
            <pc:docMk/>
            <pc:sldMk cId="51440" sldId="270"/>
            <ac:spMk id="22" creationId="{7FD77649-93F6-E127-EB35-A567D04E3906}"/>
          </ac:spMkLst>
        </pc:spChg>
        <pc:spChg chg="add mod">
          <ac:chgData name="Sergei Dobrovolskii" userId="73d305bacc4c2cf3" providerId="LiveId" clId="{C6E7B846-A5FF-A845-BC7F-1D8C55D77F39}" dt="2022-09-11T22:10:26.295" v="2579" actId="2085"/>
          <ac:spMkLst>
            <pc:docMk/>
            <pc:sldMk cId="51440" sldId="270"/>
            <ac:spMk id="24" creationId="{DDD82030-DC0F-DF2F-9709-0447BFDA8C95}"/>
          </ac:spMkLst>
        </pc:spChg>
        <pc:spChg chg="add mod">
          <ac:chgData name="Sergei Dobrovolskii" userId="73d305bacc4c2cf3" providerId="LiveId" clId="{C6E7B846-A5FF-A845-BC7F-1D8C55D77F39}" dt="2022-09-11T22:09:41.089" v="2570" actId="2085"/>
          <ac:spMkLst>
            <pc:docMk/>
            <pc:sldMk cId="51440" sldId="270"/>
            <ac:spMk id="25" creationId="{431214BE-D78C-ED63-98CF-6A81B3AA7642}"/>
          </ac:spMkLst>
        </pc:spChg>
        <pc:spChg chg="add mod">
          <ac:chgData name="Sergei Dobrovolskii" userId="73d305bacc4c2cf3" providerId="LiveId" clId="{C6E7B846-A5FF-A845-BC7F-1D8C55D77F39}" dt="2022-09-11T22:10:24.299" v="2578" actId="2085"/>
          <ac:spMkLst>
            <pc:docMk/>
            <pc:sldMk cId="51440" sldId="270"/>
            <ac:spMk id="26" creationId="{4BC64F11-394A-634E-6A5A-9917D821F9C6}"/>
          </ac:spMkLst>
        </pc:spChg>
        <pc:spChg chg="add mod">
          <ac:chgData name="Sergei Dobrovolskii" userId="73d305bacc4c2cf3" providerId="LiveId" clId="{C6E7B846-A5FF-A845-BC7F-1D8C55D77F39}" dt="2022-09-11T22:10:22.344" v="2577" actId="2085"/>
          <ac:spMkLst>
            <pc:docMk/>
            <pc:sldMk cId="51440" sldId="270"/>
            <ac:spMk id="27" creationId="{4692C24A-9673-F936-62D9-8B369FB5A64D}"/>
          </ac:spMkLst>
        </pc:spChg>
        <pc:spChg chg="add mod">
          <ac:chgData name="Sergei Dobrovolskii" userId="73d305bacc4c2cf3" providerId="LiveId" clId="{C6E7B846-A5FF-A845-BC7F-1D8C55D77F39}" dt="2022-09-11T22:10:20.337" v="2576" actId="2085"/>
          <ac:spMkLst>
            <pc:docMk/>
            <pc:sldMk cId="51440" sldId="270"/>
            <ac:spMk id="28" creationId="{C51E587A-CF55-22F3-50BD-3432972E80B4}"/>
          </ac:spMkLst>
        </pc:spChg>
        <pc:spChg chg="add del">
          <ac:chgData name="Sergei Dobrovolskii" userId="73d305bacc4c2cf3" providerId="LiveId" clId="{C6E7B846-A5FF-A845-BC7F-1D8C55D77F39}" dt="2022-08-31T21:21:25.300" v="1146" actId="22"/>
          <ac:spMkLst>
            <pc:docMk/>
            <pc:sldMk cId="51440" sldId="270"/>
            <ac:spMk id="35" creationId="{AA34486B-C740-E0AE-920E-9FE6647D01B6}"/>
          </ac:spMkLst>
        </pc:spChg>
        <pc:spChg chg="mod">
          <ac:chgData name="Sergei Dobrovolskii" userId="73d305bacc4c2cf3" providerId="LiveId" clId="{C6E7B846-A5FF-A845-BC7F-1D8C55D77F39}" dt="2022-09-11T22:09:29.120" v="2568" actId="208"/>
          <ac:spMkLst>
            <pc:docMk/>
            <pc:sldMk cId="51440" sldId="270"/>
            <ac:spMk id="37" creationId="{1CC80B3A-E744-C026-C251-5E9163D0C783}"/>
          </ac:spMkLst>
        </pc:spChg>
        <pc:spChg chg="mod">
          <ac:chgData name="Sergei Dobrovolskii" userId="73d305bacc4c2cf3" providerId="LiveId" clId="{C6E7B846-A5FF-A845-BC7F-1D8C55D77F39}" dt="2022-09-11T22:09:41.089" v="2570" actId="2085"/>
          <ac:spMkLst>
            <pc:docMk/>
            <pc:sldMk cId="51440" sldId="270"/>
            <ac:spMk id="38" creationId="{3F233C23-3583-0942-6D72-99BC01334F2D}"/>
          </ac:spMkLst>
        </pc:spChg>
        <pc:spChg chg="add del">
          <ac:chgData name="Sergei Dobrovolskii" userId="73d305bacc4c2cf3" providerId="LiveId" clId="{C6E7B846-A5FF-A845-BC7F-1D8C55D77F39}" dt="2022-08-31T21:22:25.791" v="1152" actId="478"/>
          <ac:spMkLst>
            <pc:docMk/>
            <pc:sldMk cId="51440" sldId="270"/>
            <ac:spMk id="39" creationId="{35ECB066-70C0-7384-190F-5C19D04A218A}"/>
          </ac:spMkLst>
        </pc:spChg>
        <pc:spChg chg="add del mod">
          <ac:chgData name="Sergei Dobrovolskii" userId="73d305bacc4c2cf3" providerId="LiveId" clId="{C6E7B846-A5FF-A845-BC7F-1D8C55D77F39}" dt="2022-08-31T21:22:58.316" v="1156" actId="21"/>
          <ac:spMkLst>
            <pc:docMk/>
            <pc:sldMk cId="51440" sldId="270"/>
            <ac:spMk id="40" creationId="{2CF54B48-A0A1-D8BA-B54B-B7B2FB34C927}"/>
          </ac:spMkLst>
        </pc:spChg>
        <pc:spChg chg="add del mod">
          <ac:chgData name="Sergei Dobrovolskii" userId="73d305bacc4c2cf3" providerId="LiveId" clId="{C6E7B846-A5FF-A845-BC7F-1D8C55D77F39}" dt="2022-08-31T21:23:04.643" v="1158" actId="478"/>
          <ac:spMkLst>
            <pc:docMk/>
            <pc:sldMk cId="51440" sldId="270"/>
            <ac:spMk id="41" creationId="{5DA07F6E-DBDC-AAE1-1441-A75F33A86C60}"/>
          </ac:spMkLst>
        </pc:spChg>
        <pc:spChg chg="add del mod">
          <ac:chgData name="Sergei Dobrovolskii" userId="73d305bacc4c2cf3" providerId="LiveId" clId="{C6E7B846-A5FF-A845-BC7F-1D8C55D77F39}" dt="2022-08-31T21:23:21.525" v="1161" actId="478"/>
          <ac:spMkLst>
            <pc:docMk/>
            <pc:sldMk cId="51440" sldId="270"/>
            <ac:spMk id="42" creationId="{5D860C5D-E415-FE4A-603C-7CDC8D747346}"/>
          </ac:spMkLst>
        </pc:spChg>
        <pc:spChg chg="add mod">
          <ac:chgData name="Sergei Dobrovolskii" userId="73d305bacc4c2cf3" providerId="LiveId" clId="{C6E7B846-A5FF-A845-BC7F-1D8C55D77F39}" dt="2022-09-11T22:10:00.899" v="2572" actId="208"/>
          <ac:spMkLst>
            <pc:docMk/>
            <pc:sldMk cId="51440" sldId="270"/>
            <ac:spMk id="43" creationId="{127DC7A1-CF2D-8049-0904-3E8C6EF52952}"/>
          </ac:spMkLst>
        </pc:spChg>
        <pc:spChg chg="add mod">
          <ac:chgData name="Sergei Dobrovolskii" userId="73d305bacc4c2cf3" providerId="LiveId" clId="{C6E7B846-A5FF-A845-BC7F-1D8C55D77F39}" dt="2022-09-11T22:10:07.561" v="2574" actId="2085"/>
          <ac:spMkLst>
            <pc:docMk/>
            <pc:sldMk cId="51440" sldId="270"/>
            <ac:spMk id="44" creationId="{5F524CF5-7767-8817-6AD0-A82D95035B04}"/>
          </ac:spMkLst>
        </pc:spChg>
        <pc:spChg chg="add mod">
          <ac:chgData name="Sergei Dobrovolskii" userId="73d305bacc4c2cf3" providerId="LiveId" clId="{C6E7B846-A5FF-A845-BC7F-1D8C55D77F39}" dt="2022-09-11T22:10:12.067" v="2575" actId="2085"/>
          <ac:spMkLst>
            <pc:docMk/>
            <pc:sldMk cId="51440" sldId="270"/>
            <ac:spMk id="56" creationId="{64B4FB5F-8456-77CF-199A-4B6A1C01E8C1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57" creationId="{00C9F1C1-6538-95B6-CD47-78A12CE32053}"/>
          </ac:spMkLst>
        </pc:spChg>
        <pc:spChg chg="add mod">
          <ac:chgData name="Sergei Dobrovolskii" userId="73d305bacc4c2cf3" providerId="LiveId" clId="{C6E7B846-A5FF-A845-BC7F-1D8C55D77F39}" dt="2022-08-31T21:32:24.007" v="1251" actId="1076"/>
          <ac:spMkLst>
            <pc:docMk/>
            <pc:sldMk cId="51440" sldId="270"/>
            <ac:spMk id="64" creationId="{114E2785-C49C-A1F3-9368-268150902CBE}"/>
          </ac:spMkLst>
        </pc:spChg>
        <pc:spChg chg="add del">
          <ac:chgData name="Sergei Dobrovolskii" userId="73d305bacc4c2cf3" providerId="LiveId" clId="{C6E7B846-A5FF-A845-BC7F-1D8C55D77F39}" dt="2022-08-31T21:27:44.621" v="1222"/>
          <ac:spMkLst>
            <pc:docMk/>
            <pc:sldMk cId="51440" sldId="270"/>
            <ac:spMk id="69" creationId="{E64CF896-2936-CDFD-53EF-BEBD7FA0375D}"/>
          </ac:spMkLst>
        </pc:spChg>
        <pc:spChg chg="add mod">
          <ac:chgData name="Sergei Dobrovolskii" userId="73d305bacc4c2cf3" providerId="LiveId" clId="{C6E7B846-A5FF-A845-BC7F-1D8C55D77F39}" dt="2022-08-31T21:33:16.597" v="1335" actId="20577"/>
          <ac:spMkLst>
            <pc:docMk/>
            <pc:sldMk cId="51440" sldId="270"/>
            <ac:spMk id="75" creationId="{74B54727-AAA7-0959-495E-6F03F5CEC824}"/>
          </ac:spMkLst>
        </pc:spChg>
        <pc:spChg chg="add mod">
          <ac:chgData name="Sergei Dobrovolskii" userId="73d305bacc4c2cf3" providerId="LiveId" clId="{C6E7B846-A5FF-A845-BC7F-1D8C55D77F39}" dt="2022-08-31T21:38:11.363" v="1364" actId="1076"/>
          <ac:spMkLst>
            <pc:docMk/>
            <pc:sldMk cId="51440" sldId="270"/>
            <ac:spMk id="76" creationId="{DD736962-28A6-7886-F163-D02C0045643C}"/>
          </ac:spMkLst>
        </pc:spChg>
        <pc:spChg chg="add mod">
          <ac:chgData name="Sergei Dobrovolskii" userId="73d305bacc4c2cf3" providerId="LiveId" clId="{C6E7B846-A5FF-A845-BC7F-1D8C55D77F39}" dt="2022-08-31T21:38:58.280" v="1389" actId="20577"/>
          <ac:spMkLst>
            <pc:docMk/>
            <pc:sldMk cId="51440" sldId="270"/>
            <ac:spMk id="77" creationId="{CC8F70E7-2E13-B97A-C644-2AB0ED1E3021}"/>
          </ac:spMkLst>
        </pc:spChg>
        <pc:spChg chg="add mod">
          <ac:chgData name="Sergei Dobrovolskii" userId="73d305bacc4c2cf3" providerId="LiveId" clId="{C6E7B846-A5FF-A845-BC7F-1D8C55D77F39}" dt="2022-08-31T21:39:17.680" v="1406" actId="1076"/>
          <ac:spMkLst>
            <pc:docMk/>
            <pc:sldMk cId="51440" sldId="270"/>
            <ac:spMk id="78" creationId="{F59A0CF2-9A55-ADD0-C756-BA1CA1FE7026}"/>
          </ac:spMkLst>
        </pc:spChg>
        <pc:grpChg chg="add mod">
          <ac:chgData name="Sergei Dobrovolskii" userId="73d305bacc4c2cf3" providerId="LiveId" clId="{C6E7B846-A5FF-A845-BC7F-1D8C55D77F39}" dt="2022-08-31T21:31:15.982" v="1238" actId="1076"/>
          <ac:grpSpMkLst>
            <pc:docMk/>
            <pc:sldMk cId="51440" sldId="270"/>
            <ac:grpSpMk id="29" creationId="{7BEAB325-D201-3857-8F3C-324330A05B42}"/>
          </ac:grpSpMkLst>
        </pc:grpChg>
        <pc:grpChg chg="add mod">
          <ac:chgData name="Sergei Dobrovolskii" userId="73d305bacc4c2cf3" providerId="LiveId" clId="{C6E7B846-A5FF-A845-BC7F-1D8C55D77F39}" dt="2022-08-31T21:30:39.217" v="1233" actId="408"/>
          <ac:grpSpMkLst>
            <pc:docMk/>
            <pc:sldMk cId="51440" sldId="270"/>
            <ac:grpSpMk id="30" creationId="{BE0F932F-B003-A104-21DA-FE9BA4E4AAB0}"/>
          </ac:grpSpMkLst>
        </pc:grpChg>
        <pc:grpChg chg="add mod">
          <ac:chgData name="Sergei Dobrovolskii" userId="73d305bacc4c2cf3" providerId="LiveId" clId="{C6E7B846-A5FF-A845-BC7F-1D8C55D77F39}" dt="2022-08-31T21:30:39.217" v="1233" actId="408"/>
          <ac:grpSpMkLst>
            <pc:docMk/>
            <pc:sldMk cId="51440" sldId="270"/>
            <ac:grpSpMk id="31" creationId="{3D9FEA06-FAFE-B256-36B5-3958A5D95E1E}"/>
          </ac:grpSpMkLst>
        </pc:grpChg>
        <pc:grpChg chg="add mod">
          <ac:chgData name="Sergei Dobrovolskii" userId="73d305bacc4c2cf3" providerId="LiveId" clId="{C6E7B846-A5FF-A845-BC7F-1D8C55D77F39}" dt="2022-09-11T22:09:26.161" v="2567" actId="207"/>
          <ac:grpSpMkLst>
            <pc:docMk/>
            <pc:sldMk cId="51440" sldId="270"/>
            <ac:grpSpMk id="32" creationId="{1D2D430D-0799-5059-D076-3682100A753F}"/>
          </ac:grpSpMkLst>
        </pc:grpChg>
        <pc:grpChg chg="add mod">
          <ac:chgData name="Sergei Dobrovolskii" userId="73d305bacc4c2cf3" providerId="LiveId" clId="{C6E7B846-A5FF-A845-BC7F-1D8C55D77F39}" dt="2022-08-31T21:31:37.124" v="1242" actId="1076"/>
          <ac:grpSpMkLst>
            <pc:docMk/>
            <pc:sldMk cId="51440" sldId="270"/>
            <ac:grpSpMk id="33" creationId="{9A1ABE27-2EAA-2AC2-2FDF-E9DB2D6EA26D}"/>
          </ac:grpSpMkLst>
        </pc:grpChg>
        <pc:grpChg chg="add mod">
          <ac:chgData name="Sergei Dobrovolskii" userId="73d305bacc4c2cf3" providerId="LiveId" clId="{C6E7B846-A5FF-A845-BC7F-1D8C55D77F39}" dt="2022-09-11T22:09:26.161" v="2567" actId="207"/>
          <ac:grpSpMkLst>
            <pc:docMk/>
            <pc:sldMk cId="51440" sldId="270"/>
            <ac:grpSpMk id="36" creationId="{1E56F677-498A-0708-DA6F-56D634419326}"/>
          </ac:grpSpMkLst>
        </pc:grpChg>
        <pc:grpChg chg="add mod">
          <ac:chgData name="Sergei Dobrovolskii" userId="73d305bacc4c2cf3" providerId="LiveId" clId="{C6E7B846-A5FF-A845-BC7F-1D8C55D77F39}" dt="2022-09-11T22:09:26.161" v="2567" actId="207"/>
          <ac:grpSpMkLst>
            <pc:docMk/>
            <pc:sldMk cId="51440" sldId="270"/>
            <ac:grpSpMk id="71" creationId="{988D4703-7E52-0068-A5B9-F4D9342482A2}"/>
          </ac:grpSpMkLst>
        </pc:grpChg>
        <pc:grpChg chg="add mod">
          <ac:chgData name="Sergei Dobrovolskii" userId="73d305bacc4c2cf3" providerId="LiveId" clId="{C6E7B846-A5FF-A845-BC7F-1D8C55D77F39}" dt="2022-08-31T21:32:21.022" v="1250" actId="1076"/>
          <ac:grpSpMkLst>
            <pc:docMk/>
            <pc:sldMk cId="51440" sldId="270"/>
            <ac:grpSpMk id="73" creationId="{3E86A099-1A75-CA12-EEC6-FE204AB62102}"/>
          </ac:grpSpMkLst>
        </pc:grpChg>
        <pc:picChg chg="add del mod modCrop">
          <ac:chgData name="Sergei Dobrovolskii" userId="73d305bacc4c2cf3" providerId="LiveId" clId="{C6E7B846-A5FF-A845-BC7F-1D8C55D77F39}" dt="2022-08-31T21:19:45.815" v="1126" actId="478"/>
          <ac:picMkLst>
            <pc:docMk/>
            <pc:sldMk cId="51440" sldId="270"/>
            <ac:picMk id="2" creationId="{B07CF2F4-359A-3C81-B34D-3C07E578A9EC}"/>
          </ac:picMkLst>
        </pc:picChg>
        <pc:picChg chg="add del mod modCrop">
          <ac:chgData name="Sergei Dobrovolskii" userId="73d305bacc4c2cf3" providerId="LiveId" clId="{C6E7B846-A5FF-A845-BC7F-1D8C55D77F39}" dt="2022-08-31T21:19:46.816" v="1129" actId="478"/>
          <ac:picMkLst>
            <pc:docMk/>
            <pc:sldMk cId="51440" sldId="270"/>
            <ac:picMk id="3" creationId="{ABAD9DCC-DCEA-743A-78B7-0FF3B93D3ADB}"/>
          </ac:picMkLst>
        </pc:picChg>
        <pc:picChg chg="add del mod modCrop">
          <ac:chgData name="Sergei Dobrovolskii" userId="73d305bacc4c2cf3" providerId="LiveId" clId="{C6E7B846-A5FF-A845-BC7F-1D8C55D77F39}" dt="2022-08-31T21:19:46.228" v="1127" actId="478"/>
          <ac:picMkLst>
            <pc:docMk/>
            <pc:sldMk cId="51440" sldId="270"/>
            <ac:picMk id="11" creationId="{19510E42-DD61-72F0-C45C-103CB38377A0}"/>
          </ac:picMkLst>
        </pc:picChg>
        <pc:picChg chg="add del mod modCrop">
          <ac:chgData name="Sergei Dobrovolskii" userId="73d305bacc4c2cf3" providerId="LiveId" clId="{C6E7B846-A5FF-A845-BC7F-1D8C55D77F39}" dt="2022-08-31T21:19:46.546" v="1128" actId="478"/>
          <ac:picMkLst>
            <pc:docMk/>
            <pc:sldMk cId="51440" sldId="270"/>
            <ac:picMk id="12" creationId="{7A8F4420-D64C-67A9-A4DA-313005971D9C}"/>
          </ac:picMkLst>
        </pc:picChg>
        <pc:picChg chg="add del mod">
          <ac:chgData name="Sergei Dobrovolskii" userId="73d305bacc4c2cf3" providerId="LiveId" clId="{C6E7B846-A5FF-A845-BC7F-1D8C55D77F39}" dt="2022-08-31T21:09:47.177" v="939" actId="478"/>
          <ac:picMkLst>
            <pc:docMk/>
            <pc:sldMk cId="51440" sldId="270"/>
            <ac:picMk id="13" creationId="{B69B51F6-D772-4109-C876-DCA139580600}"/>
          </ac:picMkLst>
        </pc:picChg>
        <pc:picChg chg="add mod">
          <ac:chgData name="Sergei Dobrovolskii" userId="73d305bacc4c2cf3" providerId="LiveId" clId="{C6E7B846-A5FF-A845-BC7F-1D8C55D77F39}" dt="2022-09-11T22:09:54.857" v="2571" actId="208"/>
          <ac:picMkLst>
            <pc:docMk/>
            <pc:sldMk cId="51440" sldId="270"/>
            <ac:picMk id="70" creationId="{2B7ECCEE-7015-1EBA-ACC3-B53ADD791329}"/>
          </ac:picMkLst>
        </pc:picChg>
        <pc:cxnChg chg="add del mod">
          <ac:chgData name="Sergei Dobrovolskii" userId="73d305bacc4c2cf3" providerId="LiveId" clId="{C6E7B846-A5FF-A845-BC7F-1D8C55D77F39}" dt="2022-08-28T20:49:58.810" v="120" actId="478"/>
          <ac:cxnSpMkLst>
            <pc:docMk/>
            <pc:sldMk cId="51440" sldId="270"/>
            <ac:cxnSpMk id="12" creationId="{AD9F1E56-F472-6046-C6B2-62FC2A66CBE1}"/>
          </ac:cxnSpMkLst>
        </pc:cxnChg>
        <pc:cxnChg chg="add del mod">
          <ac:chgData name="Sergei Dobrovolskii" userId="73d305bacc4c2cf3" providerId="LiveId" clId="{C6E7B846-A5FF-A845-BC7F-1D8C55D77F39}" dt="2022-08-28T20:49:59.252" v="121" actId="478"/>
          <ac:cxnSpMkLst>
            <pc:docMk/>
            <pc:sldMk cId="51440" sldId="270"/>
            <ac:cxnSpMk id="14" creationId="{E5061D42-5B70-C7C8-78EB-2AAA85087972}"/>
          </ac:cxnSpMkLst>
        </pc:cxnChg>
        <pc:cxnChg chg="add mod">
          <ac:chgData name="Sergei Dobrovolskii" userId="73d305bacc4c2cf3" providerId="LiveId" clId="{C6E7B846-A5FF-A845-BC7F-1D8C55D77F39}" dt="2022-09-11T22:09:29.120" v="2568" actId="208"/>
          <ac:cxnSpMkLst>
            <pc:docMk/>
            <pc:sldMk cId="51440" sldId="270"/>
            <ac:cxnSpMk id="19" creationId="{543FD284-D100-8C20-E4B0-33372557971D}"/>
          </ac:cxnSpMkLst>
        </pc:cxnChg>
        <pc:cxnChg chg="add del mod">
          <ac:chgData name="Sergei Dobrovolskii" userId="73d305bacc4c2cf3" providerId="LiveId" clId="{C6E7B846-A5FF-A845-BC7F-1D8C55D77F39}" dt="2022-08-31T21:25:35.954" v="1192" actId="478"/>
          <ac:cxnSpMkLst>
            <pc:docMk/>
            <pc:sldMk cId="51440" sldId="270"/>
            <ac:cxnSpMk id="46" creationId="{BDA6AAC7-FBC0-438C-BB16-5B373C50C5A4}"/>
          </ac:cxnSpMkLst>
        </pc:cxnChg>
        <pc:cxnChg chg="add del mod">
          <ac:chgData name="Sergei Dobrovolskii" userId="73d305bacc4c2cf3" providerId="LiveId" clId="{C6E7B846-A5FF-A845-BC7F-1D8C55D77F39}" dt="2022-08-31T21:26:30.976" v="1208" actId="478"/>
          <ac:cxnSpMkLst>
            <pc:docMk/>
            <pc:sldMk cId="51440" sldId="270"/>
            <ac:cxnSpMk id="53" creationId="{0682715E-9122-EE05-A0DE-9E9BEDA3CA45}"/>
          </ac:cxnSpMkLst>
        </pc:cxnChg>
        <pc:cxnChg chg="add del mod">
          <ac:chgData name="Sergei Dobrovolskii" userId="73d305bacc4c2cf3" providerId="LiveId" clId="{C6E7B846-A5FF-A845-BC7F-1D8C55D77F39}" dt="2022-09-11T22:09:54.857" v="2571" actId="208"/>
          <ac:cxnSpMkLst>
            <pc:docMk/>
            <pc:sldMk cId="51440" sldId="270"/>
            <ac:cxnSpMk id="60" creationId="{A1D0B298-CC68-B60D-70B4-769DF4E96841}"/>
          </ac:cxnSpMkLst>
        </pc:cxnChg>
      </pc:sldChg>
      <pc:sldChg chg="addSp delSp modSp new mod">
        <pc:chgData name="Sergei Dobrovolskii" userId="73d305bacc4c2cf3" providerId="LiveId" clId="{C6E7B846-A5FF-A845-BC7F-1D8C55D77F39}" dt="2022-08-29T16:15:50.120" v="694" actId="732"/>
        <pc:sldMkLst>
          <pc:docMk/>
          <pc:sldMk cId="569248616" sldId="271"/>
        </pc:sldMkLst>
        <pc:picChg chg="add mod modCrop">
          <ac:chgData name="Sergei Dobrovolskii" userId="73d305bacc4c2cf3" providerId="LiveId" clId="{C6E7B846-A5FF-A845-BC7F-1D8C55D77F39}" dt="2022-08-29T16:15:50.120" v="694" actId="732"/>
          <ac:picMkLst>
            <pc:docMk/>
            <pc:sldMk cId="569248616" sldId="271"/>
            <ac:picMk id="3" creationId="{F8D19C90-4D3C-E824-14AC-379C031B48FF}"/>
          </ac:picMkLst>
        </pc:picChg>
        <pc:picChg chg="add del mod">
          <ac:chgData name="Sergei Dobrovolskii" userId="73d305bacc4c2cf3" providerId="LiveId" clId="{C6E7B846-A5FF-A845-BC7F-1D8C55D77F39}" dt="2022-08-29T15:53:50.469" v="613" actId="478"/>
          <ac:picMkLst>
            <pc:docMk/>
            <pc:sldMk cId="569248616" sldId="271"/>
            <ac:picMk id="5" creationId="{4707595B-0D87-3C15-017F-9E60C31EB311}"/>
          </ac:picMkLst>
        </pc:picChg>
        <pc:picChg chg="add del mod">
          <ac:chgData name="Sergei Dobrovolskii" userId="73d305bacc4c2cf3" providerId="LiveId" clId="{C6E7B846-A5FF-A845-BC7F-1D8C55D77F39}" dt="2022-08-29T16:14:39.835" v="681" actId="478"/>
          <ac:picMkLst>
            <pc:docMk/>
            <pc:sldMk cId="569248616" sldId="271"/>
            <ac:picMk id="7" creationId="{7441E6A5-7AE8-53E0-0E51-9E3B25FDE465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9" creationId="{00AA8691-3272-CACA-E987-A8307711FDB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0" creationId="{80B3B234-C28B-5A81-7CEC-53C86F8DC622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1" creationId="{F1D1E895-CC8D-3088-ABC6-9EDF2DFBBE3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2" creationId="{3A03C200-0578-26E3-BD16-547F9ADD1D9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3" creationId="{DCDF5DF5-AB7A-A0F9-7AF3-6610BACB0254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5" creationId="{69F81AC4-9154-4C09-1E85-843BF6683191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7" creationId="{4F99286F-AA5E-A478-4D87-CE4A267676AC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9" creationId="{E6684F0F-A7B8-A886-B36E-E46E08A7F462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1" creationId="{23C8FB51-C1B1-745F-1946-3B9328CE8BFE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3" creationId="{861CE52F-D5F5-18BF-533A-E0F38D8DEC04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5" creationId="{E295E399-BB28-1D8A-D220-D61E3921D4F6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7" creationId="{0DB47146-1B07-19D9-6E9E-0B24E0A144CA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9" creationId="{7B787C57-BB30-7D66-8812-484F1A239F51}"/>
          </ac:picMkLst>
        </pc:picChg>
        <pc:picChg chg="add mod">
          <ac:chgData name="Sergei Dobrovolskii" userId="73d305bacc4c2cf3" providerId="LiveId" clId="{C6E7B846-A5FF-A845-BC7F-1D8C55D77F39}" dt="2022-08-29T16:15:44.308" v="693" actId="14100"/>
          <ac:picMkLst>
            <pc:docMk/>
            <pc:sldMk cId="569248616" sldId="271"/>
            <ac:picMk id="31" creationId="{DC25B933-4123-4E6C-80F0-FE3F84D309EB}"/>
          </ac:picMkLst>
        </pc:picChg>
      </pc:sldChg>
      <pc:sldChg chg="add del">
        <pc:chgData name="Sergei Dobrovolskii" userId="73d305bacc4c2cf3" providerId="LiveId" clId="{C6E7B846-A5FF-A845-BC7F-1D8C55D77F39}" dt="2022-08-29T15:43:19.912" v="155" actId="2696"/>
        <pc:sldMkLst>
          <pc:docMk/>
          <pc:sldMk cId="1689867922" sldId="271"/>
        </pc:sldMkLst>
      </pc:sldChg>
      <pc:sldChg chg="addSp modSp new mod">
        <pc:chgData name="Sergei Dobrovolskii" userId="73d305bacc4c2cf3" providerId="LiveId" clId="{C6E7B846-A5FF-A845-BC7F-1D8C55D77F39}" dt="2022-08-29T17:39:59.922" v="732" actId="1076"/>
        <pc:sldMkLst>
          <pc:docMk/>
          <pc:sldMk cId="1496444597" sldId="272"/>
        </pc:sldMkLst>
        <pc:spChg chg="add mod">
          <ac:chgData name="Sergei Dobrovolskii" userId="73d305bacc4c2cf3" providerId="LiveId" clId="{C6E7B846-A5FF-A845-BC7F-1D8C55D77F39}" dt="2022-08-29T17:39:59.922" v="732" actId="1076"/>
          <ac:spMkLst>
            <pc:docMk/>
            <pc:sldMk cId="1496444597" sldId="272"/>
            <ac:spMk id="4" creationId="{024D99DF-9F8A-0844-1A07-F42BE2FEAEAB}"/>
          </ac:spMkLst>
        </pc:spChg>
        <pc:spChg chg="add mod">
          <ac:chgData name="Sergei Dobrovolskii" userId="73d305bacc4c2cf3" providerId="LiveId" clId="{C6E7B846-A5FF-A845-BC7F-1D8C55D77F39}" dt="2022-08-29T17:39:53.040" v="730" actId="1076"/>
          <ac:spMkLst>
            <pc:docMk/>
            <pc:sldMk cId="1496444597" sldId="272"/>
            <ac:spMk id="5" creationId="{691E13A7-0002-C6C8-B3F5-CAC923AE458F}"/>
          </ac:spMkLst>
        </pc:spChg>
        <pc:picChg chg="add mod">
          <ac:chgData name="Sergei Dobrovolskii" userId="73d305bacc4c2cf3" providerId="LiveId" clId="{C6E7B846-A5FF-A845-BC7F-1D8C55D77F39}" dt="2022-08-29T17:39:05.969" v="698" actId="1076"/>
          <ac:picMkLst>
            <pc:docMk/>
            <pc:sldMk cId="1496444597" sldId="272"/>
            <ac:picMk id="2" creationId="{98C4FBED-AC95-B790-8B0D-AEC6F6DA914E}"/>
          </ac:picMkLst>
        </pc:picChg>
        <pc:picChg chg="add mod">
          <ac:chgData name="Sergei Dobrovolskii" userId="73d305bacc4c2cf3" providerId="LiveId" clId="{C6E7B846-A5FF-A845-BC7F-1D8C55D77F39}" dt="2022-08-29T17:39:21.892" v="701" actId="1076"/>
          <ac:picMkLst>
            <pc:docMk/>
            <pc:sldMk cId="1496444597" sldId="272"/>
            <ac:picMk id="3" creationId="{12E7FA77-B602-A0F8-2DB2-C8394899880B}"/>
          </ac:picMkLst>
        </pc:picChg>
      </pc:sldChg>
      <pc:sldChg chg="addSp delSp modSp new mod">
        <pc:chgData name="Sergei Dobrovolskii" userId="73d305bacc4c2cf3" providerId="LiveId" clId="{C6E7B846-A5FF-A845-BC7F-1D8C55D77F39}" dt="2022-08-29T21:51:08.587" v="915" actId="20577"/>
        <pc:sldMkLst>
          <pc:docMk/>
          <pc:sldMk cId="3941432574" sldId="273"/>
        </pc:sldMkLst>
        <pc:spChg chg="add del">
          <ac:chgData name="Sergei Dobrovolskii" userId="73d305bacc4c2cf3" providerId="LiveId" clId="{C6E7B846-A5FF-A845-BC7F-1D8C55D77F39}" dt="2022-08-29T20:51:42.763" v="737" actId="22"/>
          <ac:spMkLst>
            <pc:docMk/>
            <pc:sldMk cId="3941432574" sldId="273"/>
            <ac:spMk id="4" creationId="{123C2C0C-9DFA-AD16-B15C-5B8987A12723}"/>
          </ac:spMkLst>
        </pc:spChg>
        <pc:spChg chg="add mod">
          <ac:chgData name="Sergei Dobrovolskii" userId="73d305bacc4c2cf3" providerId="LiveId" clId="{C6E7B846-A5FF-A845-BC7F-1D8C55D77F39}" dt="2022-08-29T20:52:28.928" v="745" actId="1076"/>
          <ac:spMkLst>
            <pc:docMk/>
            <pc:sldMk cId="3941432574" sldId="273"/>
            <ac:spMk id="6" creationId="{2A411350-C6E1-7574-70E1-0A83F73C0D25}"/>
          </ac:spMkLst>
        </pc:spChg>
        <pc:spChg chg="add mod">
          <ac:chgData name="Sergei Dobrovolskii" userId="73d305bacc4c2cf3" providerId="LiveId" clId="{C6E7B846-A5FF-A845-BC7F-1D8C55D77F39}" dt="2022-08-29T20:53:08.172" v="758" actId="20577"/>
          <ac:spMkLst>
            <pc:docMk/>
            <pc:sldMk cId="3941432574" sldId="273"/>
            <ac:spMk id="7" creationId="{84A384DD-FB76-DC11-FD99-88100F8D7B26}"/>
          </ac:spMkLst>
        </pc:spChg>
        <pc:spChg chg="add mod">
          <ac:chgData name="Sergei Dobrovolskii" userId="73d305bacc4c2cf3" providerId="LiveId" clId="{C6E7B846-A5FF-A845-BC7F-1D8C55D77F39}" dt="2022-08-29T20:53:13.351" v="760" actId="20577"/>
          <ac:spMkLst>
            <pc:docMk/>
            <pc:sldMk cId="3941432574" sldId="273"/>
            <ac:spMk id="8" creationId="{3403D12D-4568-16D4-E806-920974BD5E59}"/>
          </ac:spMkLst>
        </pc:spChg>
        <pc:spChg chg="add mod">
          <ac:chgData name="Sergei Dobrovolskii" userId="73d305bacc4c2cf3" providerId="LiveId" clId="{C6E7B846-A5FF-A845-BC7F-1D8C55D77F39}" dt="2022-08-29T20:53:16.868" v="763" actId="20577"/>
          <ac:spMkLst>
            <pc:docMk/>
            <pc:sldMk cId="3941432574" sldId="273"/>
            <ac:spMk id="9" creationId="{27EEE206-6FB2-7783-C927-04D60C80F317}"/>
          </ac:spMkLst>
        </pc:spChg>
        <pc:spChg chg="add mod">
          <ac:chgData name="Sergei Dobrovolskii" userId="73d305bacc4c2cf3" providerId="LiveId" clId="{C6E7B846-A5FF-A845-BC7F-1D8C55D77F39}" dt="2022-08-29T20:53:21.317" v="772" actId="20577"/>
          <ac:spMkLst>
            <pc:docMk/>
            <pc:sldMk cId="3941432574" sldId="273"/>
            <ac:spMk id="10" creationId="{B3F1CE02-81FC-92BD-8A6A-45DDC8F29110}"/>
          </ac:spMkLst>
        </pc:spChg>
        <pc:spChg chg="add mod">
          <ac:chgData name="Sergei Dobrovolskii" userId="73d305bacc4c2cf3" providerId="LiveId" clId="{C6E7B846-A5FF-A845-BC7F-1D8C55D77F39}" dt="2022-08-29T21:09:43.408" v="798" actId="1076"/>
          <ac:spMkLst>
            <pc:docMk/>
            <pc:sldMk cId="3941432574" sldId="273"/>
            <ac:spMk id="15" creationId="{7F3E8B82-C563-E0C5-0133-B4DC32096391}"/>
          </ac:spMkLst>
        </pc:spChg>
        <pc:spChg chg="add mod">
          <ac:chgData name="Sergei Dobrovolskii" userId="73d305bacc4c2cf3" providerId="LiveId" clId="{C6E7B846-A5FF-A845-BC7F-1D8C55D77F39}" dt="2022-08-29T21:29:12.735" v="903" actId="1076"/>
          <ac:spMkLst>
            <pc:docMk/>
            <pc:sldMk cId="3941432574" sldId="273"/>
            <ac:spMk id="18" creationId="{2E06F171-AA09-7EC9-C571-89A4BE4C24E0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19" creationId="{3EA2DB48-A8B4-3B00-BC2E-FFDF486BD914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20" creationId="{8D60158E-B33E-6A4D-871F-BD016B6EDA56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23" creationId="{82246762-611F-6494-0A99-D91D0D082BC9}"/>
          </ac:spMkLst>
        </pc:spChg>
        <pc:spChg chg="add mod">
          <ac:chgData name="Sergei Dobrovolskii" userId="73d305bacc4c2cf3" providerId="LiveId" clId="{C6E7B846-A5FF-A845-BC7F-1D8C55D77F39}" dt="2022-08-29T21:29:10.600" v="901" actId="1076"/>
          <ac:spMkLst>
            <pc:docMk/>
            <pc:sldMk cId="3941432574" sldId="273"/>
            <ac:spMk id="24" creationId="{2CA093E1-A976-64A7-5B55-6B0AB24CC06C}"/>
          </ac:spMkLst>
        </pc:spChg>
        <pc:spChg chg="add mod">
          <ac:chgData name="Sergei Dobrovolskii" userId="73d305bacc4c2cf3" providerId="LiveId" clId="{C6E7B846-A5FF-A845-BC7F-1D8C55D77F39}" dt="2022-08-29T21:51:08.587" v="915" actId="20577"/>
          <ac:spMkLst>
            <pc:docMk/>
            <pc:sldMk cId="3941432574" sldId="273"/>
            <ac:spMk id="26" creationId="{DD5FEEF2-DA64-AEEF-D376-2550BE4A8EE0}"/>
          </ac:spMkLst>
        </pc:spChg>
        <pc:picChg chg="add del">
          <ac:chgData name="Sergei Dobrovolskii" userId="73d305bacc4c2cf3" providerId="LiveId" clId="{C6E7B846-A5FF-A845-BC7F-1D8C55D77F39}" dt="2022-08-29T20:46:18.766" v="735" actId="478"/>
          <ac:picMkLst>
            <pc:docMk/>
            <pc:sldMk cId="3941432574" sldId="273"/>
            <ac:picMk id="2" creationId="{252A2280-81BA-E73B-4A3B-89B08B74EF07}"/>
          </ac:picMkLst>
        </pc:picChg>
        <pc:picChg chg="add del mod modCrop">
          <ac:chgData name="Sergei Dobrovolskii" userId="73d305bacc4c2cf3" providerId="LiveId" clId="{C6E7B846-A5FF-A845-BC7F-1D8C55D77F39}" dt="2022-08-29T21:10:41.436" v="828" actId="732"/>
          <ac:picMkLst>
            <pc:docMk/>
            <pc:sldMk cId="3941432574" sldId="273"/>
            <ac:picMk id="5" creationId="{E24C2C96-DF75-1D8C-D7DB-20DC02870E25}"/>
          </ac:picMkLst>
        </pc:picChg>
        <pc:picChg chg="add mod modCrop">
          <ac:chgData name="Sergei Dobrovolskii" userId="73d305bacc4c2cf3" providerId="LiveId" clId="{C6E7B846-A5FF-A845-BC7F-1D8C55D77F39}" dt="2022-08-29T21:50:45.084" v="910" actId="1076"/>
          <ac:picMkLst>
            <pc:docMk/>
            <pc:sldMk cId="3941432574" sldId="273"/>
            <ac:picMk id="16" creationId="{D594F634-B207-5C4F-6424-E230F2B7796F}"/>
          </ac:picMkLst>
        </pc:picChg>
        <pc:picChg chg="add mod modCrop">
          <ac:chgData name="Sergei Dobrovolskii" userId="73d305bacc4c2cf3" providerId="LiveId" clId="{C6E7B846-A5FF-A845-BC7F-1D8C55D77F39}" dt="2022-08-29T21:50:45.084" v="910" actId="1076"/>
          <ac:picMkLst>
            <pc:docMk/>
            <pc:sldMk cId="3941432574" sldId="273"/>
            <ac:picMk id="17" creationId="{6E62087F-D734-A920-1505-506977FD6716}"/>
          </ac:picMkLst>
        </pc:picChg>
        <pc:cxnChg chg="add mod">
          <ac:chgData name="Sergei Dobrovolskii" userId="73d305bacc4c2cf3" providerId="LiveId" clId="{C6E7B846-A5FF-A845-BC7F-1D8C55D77F39}" dt="2022-08-29T21:10:32.462" v="827" actId="692"/>
          <ac:cxnSpMkLst>
            <pc:docMk/>
            <pc:sldMk cId="3941432574" sldId="273"/>
            <ac:cxnSpMk id="12" creationId="{0D381C02-7C30-A291-88BE-C209D37A2505}"/>
          </ac:cxnSpMkLst>
        </pc:cxnChg>
        <pc:cxnChg chg="add mod">
          <ac:chgData name="Sergei Dobrovolskii" userId="73d305bacc4c2cf3" providerId="LiveId" clId="{C6E7B846-A5FF-A845-BC7F-1D8C55D77F39}" dt="2022-08-29T21:28:41.421" v="885" actId="1076"/>
          <ac:cxnSpMkLst>
            <pc:docMk/>
            <pc:sldMk cId="3941432574" sldId="273"/>
            <ac:cxnSpMk id="22" creationId="{CF7F9985-5EAD-28CC-FB9F-70BBC7FD870A}"/>
          </ac:cxnSpMkLst>
        </pc:cxnChg>
        <pc:cxnChg chg="add mod">
          <ac:chgData name="Sergei Dobrovolskii" userId="73d305bacc4c2cf3" providerId="LiveId" clId="{C6E7B846-A5FF-A845-BC7F-1D8C55D77F39}" dt="2022-08-29T21:50:45.084" v="910" actId="1076"/>
          <ac:cxnSpMkLst>
            <pc:docMk/>
            <pc:sldMk cId="3941432574" sldId="273"/>
            <ac:cxnSpMk id="25" creationId="{CE207B08-A9DF-6A36-F721-89AB5A04A6E7}"/>
          </ac:cxnSpMkLst>
        </pc:cxnChg>
      </pc:sldChg>
      <pc:sldChg chg="addSp new">
        <pc:chgData name="Sergei Dobrovolskii" userId="73d305bacc4c2cf3" providerId="LiveId" clId="{C6E7B846-A5FF-A845-BC7F-1D8C55D77F39}" dt="2022-08-31T21:06:56.350" v="917"/>
        <pc:sldMkLst>
          <pc:docMk/>
          <pc:sldMk cId="342058706" sldId="274"/>
        </pc:sldMkLst>
        <pc:picChg chg="add">
          <ac:chgData name="Sergei Dobrovolskii" userId="73d305bacc4c2cf3" providerId="LiveId" clId="{C6E7B846-A5FF-A845-BC7F-1D8C55D77F39}" dt="2022-08-31T21:06:56.350" v="917"/>
          <ac:picMkLst>
            <pc:docMk/>
            <pc:sldMk cId="342058706" sldId="274"/>
            <ac:picMk id="2" creationId="{6260AE5F-721B-AD57-D15F-33D821D51641}"/>
          </ac:picMkLst>
        </pc:picChg>
      </pc:sldChg>
      <pc:sldChg chg="addSp delSp modSp new mod">
        <pc:chgData name="Sergei Dobrovolskii" userId="73d305bacc4c2cf3" providerId="LiveId" clId="{C6E7B846-A5FF-A845-BC7F-1D8C55D77F39}" dt="2022-09-02T13:03:14.937" v="1631" actId="1076"/>
        <pc:sldMkLst>
          <pc:docMk/>
          <pc:sldMk cId="3478451784" sldId="275"/>
        </pc:sldMkLst>
        <pc:spChg chg="add del">
          <ac:chgData name="Sergei Dobrovolskii" userId="73d305bacc4c2cf3" providerId="LiveId" clId="{C6E7B846-A5FF-A845-BC7F-1D8C55D77F39}" dt="2022-09-02T11:20:13.983" v="1409" actId="22"/>
          <ac:spMkLst>
            <pc:docMk/>
            <pc:sldMk cId="3478451784" sldId="275"/>
            <ac:spMk id="3" creationId="{355578BE-0C0E-F9EA-468C-AEDD7086167C}"/>
          </ac:spMkLst>
        </pc:spChg>
        <pc:spChg chg="add del mod">
          <ac:chgData name="Sergei Dobrovolskii" userId="73d305bacc4c2cf3" providerId="LiveId" clId="{C6E7B846-A5FF-A845-BC7F-1D8C55D77F39}" dt="2022-09-02T12:56:46.684" v="1499" actId="478"/>
          <ac:spMkLst>
            <pc:docMk/>
            <pc:sldMk cId="3478451784" sldId="275"/>
            <ac:spMk id="20" creationId="{1298B55C-2A39-EF9A-E4DF-658A71E17061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2" creationId="{E51D7564-5D81-961C-5E29-D1E2CCFDA327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3" creationId="{B3A66DF9-1D52-C900-ECF1-D989ED1FAB4E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4" creationId="{CCEBFCA0-3846-97F4-0282-8AD1F511FC2D}"/>
          </ac:spMkLst>
        </pc:spChg>
        <pc:spChg chg="add mod">
          <ac:chgData name="Sergei Dobrovolskii" userId="73d305bacc4c2cf3" providerId="LiveId" clId="{C6E7B846-A5FF-A845-BC7F-1D8C55D77F39}" dt="2022-09-02T13:01:09.285" v="1595" actId="1076"/>
          <ac:spMkLst>
            <pc:docMk/>
            <pc:sldMk cId="3478451784" sldId="275"/>
            <ac:spMk id="25" creationId="{B89B984B-0AC4-15FD-EEAC-97AC98D19E07}"/>
          </ac:spMkLst>
        </pc:spChg>
        <pc:spChg chg="add del mod">
          <ac:chgData name="Sergei Dobrovolskii" userId="73d305bacc4c2cf3" providerId="LiveId" clId="{C6E7B846-A5FF-A845-BC7F-1D8C55D77F39}" dt="2022-09-02T12:58:07.769" v="1559" actId="478"/>
          <ac:spMkLst>
            <pc:docMk/>
            <pc:sldMk cId="3478451784" sldId="275"/>
            <ac:spMk id="26" creationId="{22C0DC1D-24A3-293D-A8CB-636E814A02E2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27" creationId="{6B34FD3B-F633-94E4-ECE4-79721E27C08B}"/>
          </ac:spMkLst>
        </pc:spChg>
        <pc:spChg chg="add del mod">
          <ac:chgData name="Sergei Dobrovolskii" userId="73d305bacc4c2cf3" providerId="LiveId" clId="{C6E7B846-A5FF-A845-BC7F-1D8C55D77F39}" dt="2022-09-02T12:59:12.799" v="1569" actId="767"/>
          <ac:spMkLst>
            <pc:docMk/>
            <pc:sldMk cId="3478451784" sldId="275"/>
            <ac:spMk id="28" creationId="{29F6CF24-E530-EC6B-74AE-FB88CFD73F1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29" creationId="{01EF2922-3FAE-8695-4DBF-E916268868AD}"/>
          </ac:spMkLst>
        </pc:spChg>
        <pc:spChg chg="add del">
          <ac:chgData name="Sergei Dobrovolskii" userId="73d305bacc4c2cf3" providerId="LiveId" clId="{C6E7B846-A5FF-A845-BC7F-1D8C55D77F39}" dt="2022-09-02T13:00:00.724" v="1576" actId="478"/>
          <ac:spMkLst>
            <pc:docMk/>
            <pc:sldMk cId="3478451784" sldId="275"/>
            <ac:spMk id="30" creationId="{D5B767A3-401F-57A1-2429-135A79949B4F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39" creationId="{98B9C621-6648-4047-86DE-DD112B996CB8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0" creationId="{23DDBABC-1703-D304-4118-FE44917658BC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1" creationId="{ACC6A278-7411-1D46-BC6A-7E557474BC8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2" creationId="{33F001A0-016C-C16A-44F1-31BADB335F7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3" creationId="{8D28AB34-9F56-CAA5-C8E4-E701D84C1B24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4" creationId="{A2E96E2B-E716-C481-31D1-42D4ED25E64A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5" creationId="{807FD563-991D-9DE8-9E39-57AD63D0610A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46" creationId="{EC3D22BA-29EC-B8A8-A260-A95BB57EE800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47" creationId="{1E9273D9-5BC8-FB07-1C56-64E15D26BC34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0" creationId="{82B9C638-1DCE-473D-6E6E-ADA0356188D2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1" creationId="{E8C0C4AD-956D-C964-CF04-62813E138F83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2" creationId="{32272E76-76FA-36D4-C9EF-A7598DC1EB07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3" creationId="{F368C625-404F-291D-7BF9-66D3D785EFAB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4" creationId="{E29F6DA3-3049-5368-B090-A6DA98DE7EEB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5" creationId="{F358F0CC-1F9F-C1E7-B4DD-EC22E0ABB229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6" creationId="{7F2E3CC4-513D-899B-D376-1358C988E359}"/>
          </ac:spMkLst>
        </pc:spChg>
        <pc:grpChg chg="add del mod">
          <ac:chgData name="Sergei Dobrovolskii" userId="73d305bacc4c2cf3" providerId="LiveId" clId="{C6E7B846-A5FF-A845-BC7F-1D8C55D77F39}" dt="2022-09-02T12:55:38.432" v="1470" actId="165"/>
          <ac:grpSpMkLst>
            <pc:docMk/>
            <pc:sldMk cId="3478451784" sldId="275"/>
            <ac:grpSpMk id="16" creationId="{8262E001-0B59-317E-E89D-79A8B922F455}"/>
          </ac:grpSpMkLst>
        </pc:grpChg>
        <pc:grpChg chg="add del mod">
          <ac:chgData name="Sergei Dobrovolskii" userId="73d305bacc4c2cf3" providerId="LiveId" clId="{C6E7B846-A5FF-A845-BC7F-1D8C55D77F39}" dt="2022-09-02T12:56:04.342" v="1478" actId="165"/>
          <ac:grpSpMkLst>
            <pc:docMk/>
            <pc:sldMk cId="3478451784" sldId="275"/>
            <ac:grpSpMk id="17" creationId="{B74E14DB-2B18-7DED-4A00-4281FEBCAF91}"/>
          </ac:grpSpMkLst>
        </pc:grpChg>
        <pc:grpChg chg="add mod">
          <ac:chgData name="Sergei Dobrovolskii" userId="73d305bacc4c2cf3" providerId="LiveId" clId="{C6E7B846-A5FF-A845-BC7F-1D8C55D77F39}" dt="2022-09-02T12:56:41.479" v="1496" actId="1076"/>
          <ac:grpSpMkLst>
            <pc:docMk/>
            <pc:sldMk cId="3478451784" sldId="275"/>
            <ac:grpSpMk id="18" creationId="{0B302C3F-C6A7-DC96-6146-B6BA945D92B7}"/>
          </ac:grpSpMkLst>
        </pc:grpChg>
        <pc:grpChg chg="add">
          <ac:chgData name="Sergei Dobrovolskii" userId="73d305bacc4c2cf3" providerId="LiveId" clId="{C6E7B846-A5FF-A845-BC7F-1D8C55D77F39}" dt="2022-09-02T12:56:18.202" v="1484" actId="164"/>
          <ac:grpSpMkLst>
            <pc:docMk/>
            <pc:sldMk cId="3478451784" sldId="275"/>
            <ac:grpSpMk id="19" creationId="{6532C2A2-FCEE-4FD5-96C0-F8654F72E03E}"/>
          </ac:grpSpMkLst>
        </pc:grpChg>
        <pc:grpChg chg="add mod">
          <ac:chgData name="Sergei Dobrovolskii" userId="73d305bacc4c2cf3" providerId="LiveId" clId="{C6E7B846-A5FF-A845-BC7F-1D8C55D77F39}" dt="2022-09-02T12:58:59.372" v="1565" actId="1076"/>
          <ac:grpSpMkLst>
            <pc:docMk/>
            <pc:sldMk cId="3478451784" sldId="275"/>
            <ac:grpSpMk id="21" creationId="{54490F21-7BC9-9DD7-4B36-DF1C2B9DEF84}"/>
          </ac:grpSpMkLst>
        </pc:grpChg>
        <pc:picChg chg="add del mod">
          <ac:chgData name="Sergei Dobrovolskii" userId="73d305bacc4c2cf3" providerId="LiveId" clId="{C6E7B846-A5FF-A845-BC7F-1D8C55D77F39}" dt="2022-09-02T11:20:59.739" v="1425" actId="478"/>
          <ac:picMkLst>
            <pc:docMk/>
            <pc:sldMk cId="3478451784" sldId="275"/>
            <ac:picMk id="5" creationId="{29D7349D-1971-DF5B-2CA3-FA4765D7002F}"/>
          </ac:picMkLst>
        </pc:picChg>
        <pc:picChg chg="add del mod">
          <ac:chgData name="Sergei Dobrovolskii" userId="73d305bacc4c2cf3" providerId="LiveId" clId="{C6E7B846-A5FF-A845-BC7F-1D8C55D77F39}" dt="2022-09-02T11:20:59.739" v="1425" actId="478"/>
          <ac:picMkLst>
            <pc:docMk/>
            <pc:sldMk cId="3478451784" sldId="275"/>
            <ac:picMk id="7" creationId="{4BA3BC41-356F-1581-7BD9-3F7A40D28063}"/>
          </ac:picMkLst>
        </pc:picChg>
        <pc:picChg chg="add mod topLvl">
          <ac:chgData name="Sergei Dobrovolskii" userId="73d305bacc4c2cf3" providerId="LiveId" clId="{C6E7B846-A5FF-A845-BC7F-1D8C55D77F39}" dt="2022-09-02T12:56:09.325" v="1481" actId="14100"/>
          <ac:picMkLst>
            <pc:docMk/>
            <pc:sldMk cId="3478451784" sldId="275"/>
            <ac:picMk id="9" creationId="{5BC0834F-5A95-08A9-EB90-91257B0439D9}"/>
          </ac:picMkLst>
        </pc:picChg>
        <pc:picChg chg="add mod topLvl">
          <ac:chgData name="Sergei Dobrovolskii" userId="73d305bacc4c2cf3" providerId="LiveId" clId="{C6E7B846-A5FF-A845-BC7F-1D8C55D77F39}" dt="2022-09-02T12:56:04.342" v="1478" actId="165"/>
          <ac:picMkLst>
            <pc:docMk/>
            <pc:sldMk cId="3478451784" sldId="275"/>
            <ac:picMk id="11" creationId="{F9F543D3-8BDC-2DF3-D73E-53B66461B906}"/>
          </ac:picMkLst>
        </pc:picChg>
        <pc:picChg chg="add mod topLvl">
          <ac:chgData name="Sergei Dobrovolskii" userId="73d305bacc4c2cf3" providerId="LiveId" clId="{C6E7B846-A5FF-A845-BC7F-1D8C55D77F39}" dt="2022-09-02T12:56:05.465" v="1479" actId="1076"/>
          <ac:picMkLst>
            <pc:docMk/>
            <pc:sldMk cId="3478451784" sldId="275"/>
            <ac:picMk id="13" creationId="{7B720F40-941C-4BA1-6C23-54C4DEAC366E}"/>
          </ac:picMkLst>
        </pc:picChg>
        <pc:picChg chg="add mod topLvl">
          <ac:chgData name="Sergei Dobrovolskii" userId="73d305bacc4c2cf3" providerId="LiveId" clId="{C6E7B846-A5FF-A845-BC7F-1D8C55D77F39}" dt="2022-09-02T12:56:12.705" v="1482" actId="1076"/>
          <ac:picMkLst>
            <pc:docMk/>
            <pc:sldMk cId="3478451784" sldId="275"/>
            <ac:picMk id="15" creationId="{E8A59851-C336-4E72-8E38-F6A1B72C5EA0}"/>
          </ac:picMkLst>
        </pc:picChg>
        <pc:cxnChg chg="add mod">
          <ac:chgData name="Sergei Dobrovolskii" userId="73d305bacc4c2cf3" providerId="LiveId" clId="{C6E7B846-A5FF-A845-BC7F-1D8C55D77F39}" dt="2022-09-02T13:02:59.248" v="1629" actId="1076"/>
          <ac:cxnSpMkLst>
            <pc:docMk/>
            <pc:sldMk cId="3478451784" sldId="275"/>
            <ac:cxnSpMk id="32" creationId="{C15DA0EA-F1DF-18A0-BB9B-06950F0BD7FF}"/>
          </ac:cxnSpMkLst>
        </pc:cxnChg>
        <pc:cxnChg chg="add mod">
          <ac:chgData name="Sergei Dobrovolskii" userId="73d305bacc4c2cf3" providerId="LiveId" clId="{C6E7B846-A5FF-A845-BC7F-1D8C55D77F39}" dt="2022-09-02T13:02:59.248" v="1629" actId="1076"/>
          <ac:cxnSpMkLst>
            <pc:docMk/>
            <pc:sldMk cId="3478451784" sldId="275"/>
            <ac:cxnSpMk id="33" creationId="{416F8002-FE30-C258-97BF-798E2A25F21C}"/>
          </ac:cxnSpMkLst>
        </pc:cxnChg>
        <pc:cxnChg chg="add mod">
          <ac:chgData name="Sergei Dobrovolskii" userId="73d305bacc4c2cf3" providerId="LiveId" clId="{C6E7B846-A5FF-A845-BC7F-1D8C55D77F39}" dt="2022-09-02T13:03:14.937" v="1631" actId="1076"/>
          <ac:cxnSpMkLst>
            <pc:docMk/>
            <pc:sldMk cId="3478451784" sldId="275"/>
            <ac:cxnSpMk id="48" creationId="{60392CF8-6895-47D1-A8E0-9597821CEBB7}"/>
          </ac:cxnSpMkLst>
        </pc:cxnChg>
        <pc:cxnChg chg="add mod">
          <ac:chgData name="Sergei Dobrovolskii" userId="73d305bacc4c2cf3" providerId="LiveId" clId="{C6E7B846-A5FF-A845-BC7F-1D8C55D77F39}" dt="2022-09-02T13:03:14.937" v="1631" actId="1076"/>
          <ac:cxnSpMkLst>
            <pc:docMk/>
            <pc:sldMk cId="3478451784" sldId="275"/>
            <ac:cxnSpMk id="49" creationId="{D956789D-6907-ABA5-19A5-2C7B4A95F4C3}"/>
          </ac:cxnSpMkLst>
        </pc:cxnChg>
      </pc:sldChg>
      <pc:sldChg chg="addSp delSp modSp new mod">
        <pc:chgData name="Sergei Dobrovolskii" userId="73d305bacc4c2cf3" providerId="LiveId" clId="{C6E7B846-A5FF-A845-BC7F-1D8C55D77F39}" dt="2022-09-04T12:37:31.134" v="1952" actId="478"/>
        <pc:sldMkLst>
          <pc:docMk/>
          <pc:sldMk cId="2826599402" sldId="276"/>
        </pc:sldMkLst>
        <pc:spChg chg="add mod">
          <ac:chgData name="Sergei Dobrovolskii" userId="73d305bacc4c2cf3" providerId="LiveId" clId="{C6E7B846-A5FF-A845-BC7F-1D8C55D77F39}" dt="2022-09-04T11:58:35.323" v="1777" actId="1076"/>
          <ac:spMkLst>
            <pc:docMk/>
            <pc:sldMk cId="2826599402" sldId="276"/>
            <ac:spMk id="3" creationId="{FA1AC9F2-BACC-586A-E3DF-3AEEDBE86DB0}"/>
          </ac:spMkLst>
        </pc:spChg>
        <pc:spChg chg="add del">
          <ac:chgData name="Sergei Dobrovolskii" userId="73d305bacc4c2cf3" providerId="LiveId" clId="{C6E7B846-A5FF-A845-BC7F-1D8C55D77F39}" dt="2022-09-04T12:19:19.979" v="1782" actId="478"/>
          <ac:spMkLst>
            <pc:docMk/>
            <pc:sldMk cId="2826599402" sldId="276"/>
            <ac:spMk id="5" creationId="{C4F7815F-6799-088A-E2E8-8018DFF67155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6" creationId="{D53F9680-1611-AB35-7FE2-5BD4686EEB3B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7" creationId="{2611A5E8-5311-4A60-6BE4-A63855FFF90A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8" creationId="{C90FCB97-9DE0-1CBD-D697-E9AE40C09DF8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9" creationId="{57929277-233E-127C-12F7-52A8F9786464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10" creationId="{73359B28-1A14-E765-1EF2-AC3C08A86D82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3" creationId="{074C6394-95E0-BEFA-4024-0CC06025C57A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4" creationId="{F5AE60B0-DBF3-4CCA-6F26-E991BA6D4D13}"/>
          </ac:spMkLst>
        </pc:spChg>
        <pc:spChg chg="add del mod">
          <ac:chgData name="Sergei Dobrovolskii" userId="73d305bacc4c2cf3" providerId="LiveId" clId="{C6E7B846-A5FF-A845-BC7F-1D8C55D77F39}" dt="2022-09-04T12:26:13.362" v="1834" actId="478"/>
          <ac:spMkLst>
            <pc:docMk/>
            <pc:sldMk cId="2826599402" sldId="276"/>
            <ac:spMk id="25" creationId="{415DCBD6-1A71-C66B-0FD5-C288734B34EA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6" creationId="{4A20953E-C88C-A9B7-6AC8-318FA98891CB}"/>
          </ac:spMkLst>
        </pc:spChg>
        <pc:spChg chg="add del mod">
          <ac:chgData name="Sergei Dobrovolskii" userId="73d305bacc4c2cf3" providerId="LiveId" clId="{C6E7B846-A5FF-A845-BC7F-1D8C55D77F39}" dt="2022-09-04T12:26:16.418" v="1836" actId="478"/>
          <ac:spMkLst>
            <pc:docMk/>
            <pc:sldMk cId="2826599402" sldId="276"/>
            <ac:spMk id="27" creationId="{A53A2C2F-FBB6-7FE0-AACD-A0346B567DA4}"/>
          </ac:spMkLst>
        </pc:spChg>
        <pc:spChg chg="add del mod">
          <ac:chgData name="Sergei Dobrovolskii" userId="73d305bacc4c2cf3" providerId="LiveId" clId="{C6E7B846-A5FF-A845-BC7F-1D8C55D77F39}" dt="2022-09-04T12:26:57.865" v="1846" actId="478"/>
          <ac:spMkLst>
            <pc:docMk/>
            <pc:sldMk cId="2826599402" sldId="276"/>
            <ac:spMk id="36" creationId="{E6E526A3-FD20-6F83-5E69-24E3C7B51D4B}"/>
          </ac:spMkLst>
        </pc:spChg>
        <pc:spChg chg="add del mod">
          <ac:chgData name="Sergei Dobrovolskii" userId="73d305bacc4c2cf3" providerId="LiveId" clId="{C6E7B846-A5FF-A845-BC7F-1D8C55D77F39}" dt="2022-09-04T12:26:14.362" v="1835" actId="478"/>
          <ac:spMkLst>
            <pc:docMk/>
            <pc:sldMk cId="2826599402" sldId="276"/>
            <ac:spMk id="37" creationId="{3AAC71F2-696B-A75F-FE27-72A6262707C8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6" creationId="{275B54F2-88D5-FF40-29B7-9CFA301B5E75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7" creationId="{759729E4-299D-4904-5B59-1C08CF5DBFF2}"/>
          </ac:spMkLst>
        </pc:spChg>
        <pc:spChg chg="mod">
          <ac:chgData name="Sergei Dobrovolskii" userId="73d305bacc4c2cf3" providerId="LiveId" clId="{C6E7B846-A5FF-A845-BC7F-1D8C55D77F39}" dt="2022-09-04T12:27:39.156" v="1851" actId="14100"/>
          <ac:spMkLst>
            <pc:docMk/>
            <pc:sldMk cId="2826599402" sldId="276"/>
            <ac:spMk id="48" creationId="{E3F44789-1A51-CDB8-DA1C-F57209DCA269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9" creationId="{5EADFAC3-C4B0-22A4-3924-31158C804C83}"/>
          </ac:spMkLst>
        </pc:spChg>
        <pc:spChg chg="mod">
          <ac:chgData name="Sergei Dobrovolskii" userId="73d305bacc4c2cf3" providerId="LiveId" clId="{C6E7B846-A5FF-A845-BC7F-1D8C55D77F39}" dt="2022-09-04T12:27:57.753" v="1855" actId="1076"/>
          <ac:spMkLst>
            <pc:docMk/>
            <pc:sldMk cId="2826599402" sldId="276"/>
            <ac:spMk id="50" creationId="{7C38C1E2-1E59-D6E8-647F-BFD03BC31595}"/>
          </ac:spMkLst>
        </pc:spChg>
        <pc:spChg chg="add del mod">
          <ac:chgData name="Sergei Dobrovolskii" userId="73d305bacc4c2cf3" providerId="LiveId" clId="{C6E7B846-A5FF-A845-BC7F-1D8C55D77F39}" dt="2022-09-04T12:28:10.905" v="1859" actId="478"/>
          <ac:spMkLst>
            <pc:docMk/>
            <pc:sldMk cId="2826599402" sldId="276"/>
            <ac:spMk id="61" creationId="{BB576F99-87DC-E94B-491C-8D7FCC231B4D}"/>
          </ac:spMkLst>
        </pc:spChg>
        <pc:spChg chg="add mod">
          <ac:chgData name="Sergei Dobrovolskii" userId="73d305bacc4c2cf3" providerId="LiveId" clId="{C6E7B846-A5FF-A845-BC7F-1D8C55D77F39}" dt="2022-09-04T12:28:17.212" v="1861" actId="1076"/>
          <ac:spMkLst>
            <pc:docMk/>
            <pc:sldMk cId="2826599402" sldId="276"/>
            <ac:spMk id="62" creationId="{62ACC78D-6DB6-FFC9-0F04-E038301D562A}"/>
          </ac:spMkLst>
        </pc:spChg>
        <pc:spChg chg="add mod">
          <ac:chgData name="Sergei Dobrovolskii" userId="73d305bacc4c2cf3" providerId="LiveId" clId="{C6E7B846-A5FF-A845-BC7F-1D8C55D77F39}" dt="2022-09-04T12:28:26.139" v="1863" actId="1076"/>
          <ac:spMkLst>
            <pc:docMk/>
            <pc:sldMk cId="2826599402" sldId="276"/>
            <ac:spMk id="63" creationId="{747F6B98-0A1A-A3DF-3356-9F464B6A546C}"/>
          </ac:spMkLst>
        </pc:spChg>
        <pc:spChg chg="add mod">
          <ac:chgData name="Sergei Dobrovolskii" userId="73d305bacc4c2cf3" providerId="LiveId" clId="{C6E7B846-A5FF-A845-BC7F-1D8C55D77F39}" dt="2022-09-04T12:35:12.588" v="1924" actId="1076"/>
          <ac:spMkLst>
            <pc:docMk/>
            <pc:sldMk cId="2826599402" sldId="276"/>
            <ac:spMk id="64" creationId="{F683E459-557B-6E5B-6F45-8C8E154C8F46}"/>
          </ac:spMkLst>
        </pc:spChg>
        <pc:spChg chg="add mod">
          <ac:chgData name="Sergei Dobrovolskii" userId="73d305bacc4c2cf3" providerId="LiveId" clId="{C6E7B846-A5FF-A845-BC7F-1D8C55D77F39}" dt="2022-09-04T12:35:22.028" v="1928" actId="1076"/>
          <ac:spMkLst>
            <pc:docMk/>
            <pc:sldMk cId="2826599402" sldId="276"/>
            <ac:spMk id="65" creationId="{888DCDE4-CD51-DAE5-BEB1-EAE42E0F7952}"/>
          </ac:spMkLst>
        </pc:spChg>
        <pc:spChg chg="add mod">
          <ac:chgData name="Sergei Dobrovolskii" userId="73d305bacc4c2cf3" providerId="LiveId" clId="{C6E7B846-A5FF-A845-BC7F-1D8C55D77F39}" dt="2022-09-04T12:35:18.961" v="1927" actId="1076"/>
          <ac:spMkLst>
            <pc:docMk/>
            <pc:sldMk cId="2826599402" sldId="276"/>
            <ac:spMk id="67" creationId="{92CC5FA6-F8E6-ECD7-6F03-70D38B18E05C}"/>
          </ac:spMkLst>
        </pc:spChg>
        <pc:spChg chg="add mod">
          <ac:chgData name="Sergei Dobrovolskii" userId="73d305bacc4c2cf3" providerId="LiveId" clId="{C6E7B846-A5FF-A845-BC7F-1D8C55D77F39}" dt="2022-09-04T12:35:34.188" v="1941" actId="1076"/>
          <ac:spMkLst>
            <pc:docMk/>
            <pc:sldMk cId="2826599402" sldId="276"/>
            <ac:spMk id="68" creationId="{6B6338DB-8372-3CB3-AA3A-E66DD4D897ED}"/>
          </ac:spMkLst>
        </pc:spChg>
        <pc:spChg chg="add del mod">
          <ac:chgData name="Sergei Dobrovolskii" userId="73d305bacc4c2cf3" providerId="LiveId" clId="{C6E7B846-A5FF-A845-BC7F-1D8C55D77F39}" dt="2022-09-04T12:37:31.134" v="1952" actId="478"/>
          <ac:spMkLst>
            <pc:docMk/>
            <pc:sldMk cId="2826599402" sldId="276"/>
            <ac:spMk id="69" creationId="{30D6F219-25E6-3D1B-58B9-6B22DDC790E1}"/>
          </ac:spMkLst>
        </pc:spChg>
        <pc:grpChg chg="add del mod">
          <ac:chgData name="Sergei Dobrovolskii" userId="73d305bacc4c2cf3" providerId="LiveId" clId="{C6E7B846-A5FF-A845-BC7F-1D8C55D77F39}" dt="2022-09-04T12:18:54.281" v="1780" actId="478"/>
          <ac:grpSpMkLst>
            <pc:docMk/>
            <pc:sldMk cId="2826599402" sldId="276"/>
            <ac:grpSpMk id="4" creationId="{B1A31E7B-73B9-09BD-2BD1-6BC71ED8295B}"/>
          </ac:grpSpMkLst>
        </pc:grpChg>
        <pc:grpChg chg="add del mod">
          <ac:chgData name="Sergei Dobrovolskii" userId="73d305bacc4c2cf3" providerId="LiveId" clId="{C6E7B846-A5FF-A845-BC7F-1D8C55D77F39}" dt="2022-09-04T12:26:17.197" v="1838" actId="478"/>
          <ac:grpSpMkLst>
            <pc:docMk/>
            <pc:sldMk cId="2826599402" sldId="276"/>
            <ac:grpSpMk id="34" creationId="{CFD046FF-1804-0873-FCA2-91D0A8BAFCA1}"/>
          </ac:grpSpMkLst>
        </pc:grpChg>
        <pc:grpChg chg="add mod">
          <ac:chgData name="Sergei Dobrovolskii" userId="73d305bacc4c2cf3" providerId="LiveId" clId="{C6E7B846-A5FF-A845-BC7F-1D8C55D77F39}" dt="2022-09-04T12:33:33.430" v="1898" actId="1076"/>
          <ac:grpSpMkLst>
            <pc:docMk/>
            <pc:sldMk cId="2826599402" sldId="276"/>
            <ac:grpSpMk id="35" creationId="{B8E35ACB-F092-810E-C1BC-8F7AB7BCBF33}"/>
          </ac:grpSpMkLst>
        </pc:grpChg>
        <pc:grpChg chg="add mod">
          <ac:chgData name="Sergei Dobrovolskii" userId="73d305bacc4c2cf3" providerId="LiveId" clId="{C6E7B846-A5FF-A845-BC7F-1D8C55D77F39}" dt="2022-09-04T12:32:54.424" v="1889" actId="14100"/>
          <ac:grpSpMkLst>
            <pc:docMk/>
            <pc:sldMk cId="2826599402" sldId="276"/>
            <ac:grpSpMk id="45" creationId="{743F5D84-227B-3F45-D5E2-F2345614D6B6}"/>
          </ac:grpSpMkLst>
        </pc:grpChg>
        <pc:grpChg chg="add mod">
          <ac:chgData name="Sergei Dobrovolskii" userId="73d305bacc4c2cf3" providerId="LiveId" clId="{C6E7B846-A5FF-A845-BC7F-1D8C55D77F39}" dt="2022-09-04T12:34:46.288" v="1920" actId="14100"/>
          <ac:grpSpMkLst>
            <pc:docMk/>
            <pc:sldMk cId="2826599402" sldId="276"/>
            <ac:grpSpMk id="66" creationId="{2D4BEF07-F978-BE4A-6857-384DC2DA221C}"/>
          </ac:grpSpMkLst>
        </pc:grpChg>
        <pc:picChg chg="add mod">
          <ac:chgData name="Sergei Dobrovolskii" userId="73d305bacc4c2cf3" providerId="LiveId" clId="{C6E7B846-A5FF-A845-BC7F-1D8C55D77F39}" dt="2022-09-04T11:58:27.039" v="1770" actId="1076"/>
          <ac:picMkLst>
            <pc:docMk/>
            <pc:sldMk cId="2826599402" sldId="276"/>
            <ac:picMk id="2" creationId="{54144587-C314-BBE2-2390-E75C126AFAD0}"/>
          </ac:picMkLst>
        </pc:pic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2" creationId="{92D55D43-4D12-6FA9-60DE-7742BA4E673B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4" creationId="{2D5B4C41-DC6F-B26E-2B5A-3B131ED2D551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6" creationId="{265687FA-2441-0BD9-0B0F-702BBBCFC02A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8" creationId="{694E47DC-3ADA-A4F9-D127-B5FC07FD984A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20" creationId="{D4E78268-4EB6-3A47-2ECF-225EC57DE92C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22" creationId="{7D88425A-8BCB-36C3-26D8-392169B49B69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28" creationId="{30C5B776-0324-C215-FC9F-C262B709A835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29" creationId="{786DD7FF-A18D-0518-29F1-D5F221C23C0F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30" creationId="{6816FB8F-74BE-AEB2-F48F-F48700707064}"/>
          </ac:cxnSpMkLst>
        </pc:cxnChg>
        <pc:cxnChg chg="add mod">
          <ac:chgData name="Sergei Dobrovolskii" userId="73d305bacc4c2cf3" providerId="LiveId" clId="{C6E7B846-A5FF-A845-BC7F-1D8C55D77F39}" dt="2022-09-04T12:26:16.418" v="1836" actId="478"/>
          <ac:cxnSpMkLst>
            <pc:docMk/>
            <pc:sldMk cId="2826599402" sldId="276"/>
            <ac:cxnSpMk id="31" creationId="{560E9FB6-382C-BF78-DC75-A5E602706DDD}"/>
          </ac:cxnSpMkLst>
        </pc:cxnChg>
        <pc:cxnChg chg="add mod">
          <ac:chgData name="Sergei Dobrovolskii" userId="73d305bacc4c2cf3" providerId="LiveId" clId="{C6E7B846-A5FF-A845-BC7F-1D8C55D77F39}" dt="2022-09-04T12:24:33.238" v="1814" actId="1076"/>
          <ac:cxnSpMkLst>
            <pc:docMk/>
            <pc:sldMk cId="2826599402" sldId="276"/>
            <ac:cxnSpMk id="32" creationId="{481F1939-00A9-DD17-86EB-3958AFC899DF}"/>
          </ac:cxnSpMkLst>
        </pc:cxnChg>
        <pc:cxnChg chg="add mod">
          <ac:chgData name="Sergei Dobrovolskii" userId="73d305bacc4c2cf3" providerId="LiveId" clId="{C6E7B846-A5FF-A845-BC7F-1D8C55D77F39}" dt="2022-09-04T12:24:33.238" v="1814" actId="1076"/>
          <ac:cxnSpMkLst>
            <pc:docMk/>
            <pc:sldMk cId="2826599402" sldId="276"/>
            <ac:cxnSpMk id="33" creationId="{AE65BEBB-1752-A92D-53BB-1B906EF5135B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1" creationId="{6D4D25BC-6E1A-4E4D-8167-2337F286969F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2" creationId="{BAFDDA78-4C81-6049-9BB1-7068E99A0427}"/>
          </ac:cxnSpMkLst>
        </pc:cxnChg>
        <pc:cxnChg chg="mod">
          <ac:chgData name="Sergei Dobrovolskii" userId="73d305bacc4c2cf3" providerId="LiveId" clId="{C6E7B846-A5FF-A845-BC7F-1D8C55D77F39}" dt="2022-09-04T12:27:39.156" v="1851" actId="14100"/>
          <ac:cxnSpMkLst>
            <pc:docMk/>
            <pc:sldMk cId="2826599402" sldId="276"/>
            <ac:cxnSpMk id="53" creationId="{648B4933-67BE-047A-0B1F-969963965187}"/>
          </ac:cxnSpMkLst>
        </pc:cxnChg>
        <pc:cxnChg chg="mod">
          <ac:chgData name="Sergei Dobrovolskii" userId="73d305bacc4c2cf3" providerId="LiveId" clId="{C6E7B846-A5FF-A845-BC7F-1D8C55D77F39}" dt="2022-09-04T12:27:57.753" v="1855" actId="1076"/>
          <ac:cxnSpMkLst>
            <pc:docMk/>
            <pc:sldMk cId="2826599402" sldId="276"/>
            <ac:cxnSpMk id="54" creationId="{6FBD2FDD-1E59-27F6-1F77-1C4346D5DA7F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5" creationId="{3EA9F7BF-DC52-51C9-5F40-96FE1D4DAC42}"/>
          </ac:cxnSpMkLst>
        </pc:cxnChg>
        <pc:cxnChg chg="mod">
          <ac:chgData name="Sergei Dobrovolskii" userId="73d305bacc4c2cf3" providerId="LiveId" clId="{C6E7B846-A5FF-A845-BC7F-1D8C55D77F39}" dt="2022-09-04T12:28:01.441" v="1856" actId="14100"/>
          <ac:cxnSpMkLst>
            <pc:docMk/>
            <pc:sldMk cId="2826599402" sldId="276"/>
            <ac:cxnSpMk id="56" creationId="{8525AEEF-5BB9-7E19-0001-2344796441A6}"/>
          </ac:cxnSpMkLst>
        </pc:cxnChg>
      </pc:sldChg>
      <pc:sldChg chg="addSp delSp modSp new mod">
        <pc:chgData name="Sergei Dobrovolskii" userId="73d305bacc4c2cf3" providerId="LiveId" clId="{C6E7B846-A5FF-A845-BC7F-1D8C55D77F39}" dt="2022-09-11T22:27:51.540" v="2583" actId="1076"/>
        <pc:sldMkLst>
          <pc:docMk/>
          <pc:sldMk cId="400470817" sldId="277"/>
        </pc:sldMkLst>
        <pc:spChg chg="add del mod">
          <ac:chgData name="Sergei Dobrovolskii" userId="73d305bacc4c2cf3" providerId="LiveId" clId="{C6E7B846-A5FF-A845-BC7F-1D8C55D77F39}" dt="2022-09-04T13:02:50.101" v="1988" actId="478"/>
          <ac:spMkLst>
            <pc:docMk/>
            <pc:sldMk cId="400470817" sldId="277"/>
            <ac:spMk id="2" creationId="{EF2F5A73-DABF-2AD0-F333-B8D6AF1FBC0C}"/>
          </ac:spMkLst>
        </pc:spChg>
        <pc:spChg chg="add del mod">
          <ac:chgData name="Sergei Dobrovolskii" userId="73d305bacc4c2cf3" providerId="LiveId" clId="{C6E7B846-A5FF-A845-BC7F-1D8C55D77F39}" dt="2022-09-04T13:01:42.539" v="1969" actId="478"/>
          <ac:spMkLst>
            <pc:docMk/>
            <pc:sldMk cId="400470817" sldId="277"/>
            <ac:spMk id="3" creationId="{3AF540F7-E72B-F5E3-22F4-54CCCD1D0EEA}"/>
          </ac:spMkLst>
        </pc:spChg>
        <pc:spChg chg="add del mod">
          <ac:chgData name="Sergei Dobrovolskii" userId="73d305bacc4c2cf3" providerId="LiveId" clId="{C6E7B846-A5FF-A845-BC7F-1D8C55D77F39}" dt="2022-09-04T13:02:09.172" v="1973" actId="478"/>
          <ac:spMkLst>
            <pc:docMk/>
            <pc:sldMk cId="400470817" sldId="277"/>
            <ac:spMk id="4" creationId="{1C7A6470-D987-21B5-A1E0-74B09BD4A0B6}"/>
          </ac:spMkLst>
        </pc:spChg>
        <pc:spChg chg="add del mod">
          <ac:chgData name="Sergei Dobrovolskii" userId="73d305bacc4c2cf3" providerId="LiveId" clId="{C6E7B846-A5FF-A845-BC7F-1D8C55D77F39}" dt="2022-09-04T13:02:47.854" v="1987" actId="478"/>
          <ac:spMkLst>
            <pc:docMk/>
            <pc:sldMk cId="400470817" sldId="277"/>
            <ac:spMk id="5" creationId="{86CA8B84-ABD3-DB6F-E0C2-24AC262106A8}"/>
          </ac:spMkLst>
        </pc:spChg>
        <pc:spChg chg="add mod">
          <ac:chgData name="Sergei Dobrovolskii" userId="73d305bacc4c2cf3" providerId="LiveId" clId="{C6E7B846-A5FF-A845-BC7F-1D8C55D77F39}" dt="2022-09-04T14:01:15.154" v="2365" actId="207"/>
          <ac:spMkLst>
            <pc:docMk/>
            <pc:sldMk cId="400470817" sldId="277"/>
            <ac:spMk id="6" creationId="{3319B338-6232-6478-1177-89D9E45A20BA}"/>
          </ac:spMkLst>
        </pc:spChg>
        <pc:spChg chg="add del mod">
          <ac:chgData name="Sergei Dobrovolskii" userId="73d305bacc4c2cf3" providerId="LiveId" clId="{C6E7B846-A5FF-A845-BC7F-1D8C55D77F39}" dt="2022-09-04T13:06:28.326" v="1998" actId="478"/>
          <ac:spMkLst>
            <pc:docMk/>
            <pc:sldMk cId="400470817" sldId="277"/>
            <ac:spMk id="7" creationId="{642BDEA1-46BF-F6AB-9070-BA4712692A7C}"/>
          </ac:spMkLst>
        </pc:spChg>
        <pc:spChg chg="add mod">
          <ac:chgData name="Sergei Dobrovolskii" userId="73d305bacc4c2cf3" providerId="LiveId" clId="{C6E7B846-A5FF-A845-BC7F-1D8C55D77F39}" dt="2022-09-04T14:01:12.143" v="2364" actId="207"/>
          <ac:spMkLst>
            <pc:docMk/>
            <pc:sldMk cId="400470817" sldId="277"/>
            <ac:spMk id="9" creationId="{007EE5A5-C47A-FF20-3A05-5359F62A64E3}"/>
          </ac:spMkLst>
        </pc:spChg>
        <pc:spChg chg="add mod">
          <ac:chgData name="Sergei Dobrovolskii" userId="73d305bacc4c2cf3" providerId="LiveId" clId="{C6E7B846-A5FF-A845-BC7F-1D8C55D77F39}" dt="2022-09-04T14:01:09.452" v="2363" actId="207"/>
          <ac:spMkLst>
            <pc:docMk/>
            <pc:sldMk cId="400470817" sldId="277"/>
            <ac:spMk id="10" creationId="{5BFBA5FC-2C49-6958-F811-2ECA228ABAE0}"/>
          </ac:spMkLst>
        </pc:spChg>
        <pc:spChg chg="add mod">
          <ac:chgData name="Sergei Dobrovolskii" userId="73d305bacc4c2cf3" providerId="LiveId" clId="{C6E7B846-A5FF-A845-BC7F-1D8C55D77F39}" dt="2022-09-04T14:00:59.230" v="2362" actId="207"/>
          <ac:spMkLst>
            <pc:docMk/>
            <pc:sldMk cId="400470817" sldId="277"/>
            <ac:spMk id="11" creationId="{4B5A9AB3-B0B5-BEB6-F337-AD425A94CFCD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2" creationId="{91833184-A61A-C7B4-9AA5-E54C9A7FE4EA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3" creationId="{50EED37C-91DD-F6BC-D940-6C9B056617A5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4" creationId="{5F86D470-0437-C628-39A4-55CCB269D874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15" creationId="{1A0D4B95-90BA-7926-D9F2-C0946CC7DE44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35" creationId="{2B781663-AC61-9DD4-A7E9-B9571E354ECE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36" creationId="{6F50E890-85A6-B6AF-FEA4-839FC04BD0F7}"/>
          </ac:spMkLst>
        </pc:spChg>
        <pc:spChg chg="add del mod">
          <ac:chgData name="Sergei Dobrovolskii" userId="73d305bacc4c2cf3" providerId="LiveId" clId="{C6E7B846-A5FF-A845-BC7F-1D8C55D77F39}" dt="2022-09-04T13:50:10.955" v="2177"/>
          <ac:spMkLst>
            <pc:docMk/>
            <pc:sldMk cId="400470817" sldId="277"/>
            <ac:spMk id="37" creationId="{5464D0AE-8640-4288-968F-CACE8D0FFEC1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38" creationId="{D2AFABAB-4ABA-7662-4F32-97A22F5CC9B8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39" creationId="{82EAFE94-9A8C-D708-4D10-27E6DB836AF0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0" creationId="{C021018B-3BEC-326D-AD0D-C14FAB562EE1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2" creationId="{3A1D491D-BCCE-64CE-32D9-452FA8DBC262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3" creationId="{D2A274B2-F75C-31AD-FD12-BEFD461CFE8E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4" creationId="{6B080CD3-8C85-26C4-0441-D59542907EEA}"/>
          </ac:spMkLst>
        </pc:spChg>
        <pc:spChg chg="add mod">
          <ac:chgData name="Sergei Dobrovolskii" userId="73d305bacc4c2cf3" providerId="LiveId" clId="{C6E7B846-A5FF-A845-BC7F-1D8C55D77F39}" dt="2022-09-04T13:53:04.257" v="2235" actId="1076"/>
          <ac:spMkLst>
            <pc:docMk/>
            <pc:sldMk cId="400470817" sldId="277"/>
            <ac:spMk id="45" creationId="{A415B781-5B16-F791-ED41-F9C69436F5F7}"/>
          </ac:spMkLst>
        </pc:spChg>
        <pc:spChg chg="add mod">
          <ac:chgData name="Sergei Dobrovolskii" userId="73d305bacc4c2cf3" providerId="LiveId" clId="{C6E7B846-A5FF-A845-BC7F-1D8C55D77F39}" dt="2022-09-04T13:53:15.695" v="2237" actId="1076"/>
          <ac:spMkLst>
            <pc:docMk/>
            <pc:sldMk cId="400470817" sldId="277"/>
            <ac:spMk id="46" creationId="{551CAA6C-0C10-DF9A-7376-C72ABBED6F1B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7" creationId="{04CD8FB2-4460-2D14-A7AF-86C6B3DAFA0B}"/>
          </ac:spMkLst>
        </pc:spChg>
        <pc:spChg chg="add mod">
          <ac:chgData name="Sergei Dobrovolskii" userId="73d305bacc4c2cf3" providerId="LiveId" clId="{C6E7B846-A5FF-A845-BC7F-1D8C55D77F39}" dt="2022-09-04T13:58:32.398" v="2328" actId="14100"/>
          <ac:spMkLst>
            <pc:docMk/>
            <pc:sldMk cId="400470817" sldId="277"/>
            <ac:spMk id="48" creationId="{E3A33F67-2B76-AE9B-8E6A-3C36099BEEC6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49" creationId="{07972BA7-CA37-4B42-F6F0-514245C04600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0" creationId="{4B4B820A-C750-69F3-CD3D-4BD746814F07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1" creationId="{C800C89E-7785-3BE8-4A6E-56C877CE6472}"/>
          </ac:spMkLst>
        </pc:spChg>
        <pc:spChg chg="add mod">
          <ac:chgData name="Sergei Dobrovolskii" userId="73d305bacc4c2cf3" providerId="LiveId" clId="{C6E7B846-A5FF-A845-BC7F-1D8C55D77F39}" dt="2022-09-04T14:04:08.832" v="2373" actId="14100"/>
          <ac:spMkLst>
            <pc:docMk/>
            <pc:sldMk cId="400470817" sldId="277"/>
            <ac:spMk id="52" creationId="{0136A4BB-047A-C979-C632-31314D06BE83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3" creationId="{238F7334-FBD0-E46F-AFDB-EDDF656365DF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4" creationId="{D9D24D85-0020-835E-01B9-169F6B57B961}"/>
          </ac:spMkLst>
        </pc:spChg>
        <pc:spChg chg="mod topLvl">
          <ac:chgData name="Sergei Dobrovolskii" userId="73d305bacc4c2cf3" providerId="LiveId" clId="{C6E7B846-A5FF-A845-BC7F-1D8C55D77F39}" dt="2022-09-04T14:04:41.043" v="2388" actId="478"/>
          <ac:spMkLst>
            <pc:docMk/>
            <pc:sldMk cId="400470817" sldId="277"/>
            <ac:spMk id="64" creationId="{7C18A1AA-CB35-3C4F-6C50-286B78DE7230}"/>
          </ac:spMkLst>
        </pc:spChg>
        <pc:spChg chg="del mod">
          <ac:chgData name="Sergei Dobrovolskii" userId="73d305bacc4c2cf3" providerId="LiveId" clId="{C6E7B846-A5FF-A845-BC7F-1D8C55D77F39}" dt="2022-09-04T14:04:29.048" v="2377" actId="478"/>
          <ac:spMkLst>
            <pc:docMk/>
            <pc:sldMk cId="400470817" sldId="277"/>
            <ac:spMk id="66" creationId="{78EB56C6-26F2-D4B1-7A25-29C41F73E9B0}"/>
          </ac:spMkLst>
        </pc:spChg>
        <pc:spChg chg="del mod">
          <ac:chgData name="Sergei Dobrovolskii" userId="73d305bacc4c2cf3" providerId="LiveId" clId="{C6E7B846-A5FF-A845-BC7F-1D8C55D77F39}" dt="2022-09-04T14:04:39.768" v="2387" actId="478"/>
          <ac:spMkLst>
            <pc:docMk/>
            <pc:sldMk cId="400470817" sldId="277"/>
            <ac:spMk id="67" creationId="{9A9808BA-0E05-90D5-5E03-15FC527195D0}"/>
          </ac:spMkLst>
        </pc:spChg>
        <pc:spChg chg="del mod">
          <ac:chgData name="Sergei Dobrovolskii" userId="73d305bacc4c2cf3" providerId="LiveId" clId="{C6E7B846-A5FF-A845-BC7F-1D8C55D77F39}" dt="2022-09-04T14:04:38.391" v="2386" actId="478"/>
          <ac:spMkLst>
            <pc:docMk/>
            <pc:sldMk cId="400470817" sldId="277"/>
            <ac:spMk id="71" creationId="{D638EF55-E11E-73D2-1A5E-10D649249025}"/>
          </ac:spMkLst>
        </pc:spChg>
        <pc:spChg chg="del mod">
          <ac:chgData name="Sergei Dobrovolskii" userId="73d305bacc4c2cf3" providerId="LiveId" clId="{C6E7B846-A5FF-A845-BC7F-1D8C55D77F39}" dt="2022-09-04T14:04:37.072" v="2385" actId="478"/>
          <ac:spMkLst>
            <pc:docMk/>
            <pc:sldMk cId="400470817" sldId="277"/>
            <ac:spMk id="72" creationId="{3B03EA63-A0C4-3B76-8A0C-69703626BB48}"/>
          </ac:spMkLst>
        </pc:spChg>
        <pc:spChg chg="del mod">
          <ac:chgData name="Sergei Dobrovolskii" userId="73d305bacc4c2cf3" providerId="LiveId" clId="{C6E7B846-A5FF-A845-BC7F-1D8C55D77F39}" dt="2022-09-04T14:04:33.705" v="2382" actId="478"/>
          <ac:spMkLst>
            <pc:docMk/>
            <pc:sldMk cId="400470817" sldId="277"/>
            <ac:spMk id="73" creationId="{AB4EBD95-FA07-D96B-F8BA-06BAF440251D}"/>
          </ac:spMkLst>
        </pc:spChg>
        <pc:spChg chg="del mod">
          <ac:chgData name="Sergei Dobrovolskii" userId="73d305bacc4c2cf3" providerId="LiveId" clId="{C6E7B846-A5FF-A845-BC7F-1D8C55D77F39}" dt="2022-09-04T14:04:29.048" v="2377" actId="478"/>
          <ac:spMkLst>
            <pc:docMk/>
            <pc:sldMk cId="400470817" sldId="277"/>
            <ac:spMk id="74" creationId="{AFCECCC5-9110-89F2-EA37-9C263D504905}"/>
          </ac:spMkLst>
        </pc:spChg>
        <pc:spChg chg="add mod">
          <ac:chgData name="Sergei Dobrovolskii" userId="73d305bacc4c2cf3" providerId="LiveId" clId="{C6E7B846-A5FF-A845-BC7F-1D8C55D77F39}" dt="2022-09-04T14:04:52.286" v="2402" actId="20577"/>
          <ac:spMkLst>
            <pc:docMk/>
            <pc:sldMk cId="400470817" sldId="277"/>
            <ac:spMk id="78" creationId="{EE4997EF-B9D8-C2D3-3469-C161D973391D}"/>
          </ac:spMkLst>
        </pc:spChg>
        <pc:spChg chg="add del mod">
          <ac:chgData name="Sergei Dobrovolskii" userId="73d305bacc4c2cf3" providerId="LiveId" clId="{C6E7B846-A5FF-A845-BC7F-1D8C55D77F39}" dt="2022-09-04T14:04:59.916" v="2403" actId="478"/>
          <ac:spMkLst>
            <pc:docMk/>
            <pc:sldMk cId="400470817" sldId="277"/>
            <ac:spMk id="79" creationId="{515DEFD9-B0A4-2395-A268-804930713261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0" creationId="{6DFA1C5F-AE1A-2AAE-801D-58B3C21A9146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1" creationId="{5E14654E-9767-7D61-40B5-03F536B9837A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2" creationId="{ECF96BFA-F7FC-90DB-8ED6-844007E0979C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3" creationId="{3EED78C3-95BA-1663-EAA8-587727E5CE05}"/>
          </ac:spMkLst>
        </pc:spChg>
        <pc:spChg chg="add mod">
          <ac:chgData name="Sergei Dobrovolskii" userId="73d305bacc4c2cf3" providerId="LiveId" clId="{C6E7B846-A5FF-A845-BC7F-1D8C55D77F39}" dt="2022-09-04T14:32:18.284" v="2428" actId="20577"/>
          <ac:spMkLst>
            <pc:docMk/>
            <pc:sldMk cId="400470817" sldId="277"/>
            <ac:spMk id="89" creationId="{AB1B9818-C880-C0AA-626A-698F234CD018}"/>
          </ac:spMkLst>
        </pc:spChg>
        <pc:spChg chg="add del">
          <ac:chgData name="Sergei Dobrovolskii" userId="73d305bacc4c2cf3" providerId="LiveId" clId="{C6E7B846-A5FF-A845-BC7F-1D8C55D77F39}" dt="2022-09-04T18:45:19.568" v="2430" actId="22"/>
          <ac:spMkLst>
            <pc:docMk/>
            <pc:sldMk cId="400470817" sldId="277"/>
            <ac:spMk id="95" creationId="{FB6E6C35-ED2B-168A-E611-715FC0E63599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99" creationId="{3A3F19B6-0D99-1971-99AE-6486DB94A7AF}"/>
          </ac:spMkLst>
        </pc:spChg>
        <pc:grpChg chg="add mod">
          <ac:chgData name="Sergei Dobrovolskii" userId="73d305bacc4c2cf3" providerId="LiveId" clId="{C6E7B846-A5FF-A845-BC7F-1D8C55D77F39}" dt="2022-09-11T22:27:51.540" v="2583" actId="1076"/>
          <ac:grpSpMkLst>
            <pc:docMk/>
            <pc:sldMk cId="400470817" sldId="277"/>
            <ac:grpSpMk id="41" creationId="{39EFCA7E-3D68-9610-8CAB-73D7B84E486D}"/>
          </ac:grpSpMkLst>
        </pc:grpChg>
        <pc:grpChg chg="add mod">
          <ac:chgData name="Sergei Dobrovolskii" userId="73d305bacc4c2cf3" providerId="LiveId" clId="{C6E7B846-A5FF-A845-BC7F-1D8C55D77F39}" dt="2022-09-04T13:59:07.336" v="2338" actId="1076"/>
          <ac:grpSpMkLst>
            <pc:docMk/>
            <pc:sldMk cId="400470817" sldId="277"/>
            <ac:grpSpMk id="55" creationId="{A374ADAA-D6EF-5B21-908F-B00162DB068B}"/>
          </ac:grpSpMkLst>
        </pc:grpChg>
        <pc:grpChg chg="add mod">
          <ac:chgData name="Sergei Dobrovolskii" userId="73d305bacc4c2cf3" providerId="LiveId" clId="{C6E7B846-A5FF-A845-BC7F-1D8C55D77F39}" dt="2022-09-04T14:00:10.186" v="2347" actId="1076"/>
          <ac:grpSpMkLst>
            <pc:docMk/>
            <pc:sldMk cId="400470817" sldId="277"/>
            <ac:grpSpMk id="61" creationId="{0DC92FE9-2F40-98CC-5BD8-D0A5DCF4E01D}"/>
          </ac:grpSpMkLst>
        </pc:grpChg>
        <pc:grpChg chg="add mod">
          <ac:chgData name="Sergei Dobrovolskii" userId="73d305bacc4c2cf3" providerId="LiveId" clId="{C6E7B846-A5FF-A845-BC7F-1D8C55D77F39}" dt="2022-09-11T22:27:51.540" v="2583" actId="1076"/>
          <ac:grpSpMkLst>
            <pc:docMk/>
            <pc:sldMk cId="400470817" sldId="277"/>
            <ac:grpSpMk id="62" creationId="{AEC77D49-F2E3-7B4B-0F4F-71E3EB416DB7}"/>
          </ac:grpSpMkLst>
        </pc:grpChg>
        <pc:grpChg chg="add del mod">
          <ac:chgData name="Sergei Dobrovolskii" userId="73d305bacc4c2cf3" providerId="LiveId" clId="{C6E7B846-A5FF-A845-BC7F-1D8C55D77F39}" dt="2022-09-04T14:04:41.043" v="2388" actId="478"/>
          <ac:grpSpMkLst>
            <pc:docMk/>
            <pc:sldMk cId="400470817" sldId="277"/>
            <ac:grpSpMk id="63" creationId="{38EA82AE-3F3B-BF65-6D32-6A7009568310}"/>
          </ac:grpSpMkLst>
        </pc:grpChg>
        <pc:grpChg chg="del mod">
          <ac:chgData name="Sergei Dobrovolskii" userId="73d305bacc4c2cf3" providerId="LiveId" clId="{C6E7B846-A5FF-A845-BC7F-1D8C55D77F39}" dt="2022-09-04T14:04:39.768" v="2387" actId="478"/>
          <ac:grpSpMkLst>
            <pc:docMk/>
            <pc:sldMk cId="400470817" sldId="277"/>
            <ac:grpSpMk id="65" creationId="{19EF1233-18D2-56DE-E91D-A4B2A3A10C18}"/>
          </ac:grpSpMkLst>
        </pc:grpChg>
        <pc:grpChg chg="del mod">
          <ac:chgData name="Sergei Dobrovolskii" userId="73d305bacc4c2cf3" providerId="LiveId" clId="{C6E7B846-A5FF-A845-BC7F-1D8C55D77F39}" dt="2022-09-04T14:04:37.072" v="2385" actId="478"/>
          <ac:grpSpMkLst>
            <pc:docMk/>
            <pc:sldMk cId="400470817" sldId="277"/>
            <ac:grpSpMk id="68" creationId="{6C6893A5-554D-D1CB-F45F-C5CB1B8E4358}"/>
          </ac:grpSpMkLst>
        </pc:grpChg>
        <pc:grpChg chg="add mod">
          <ac:chgData name="Sergei Dobrovolskii" userId="73d305bacc4c2cf3" providerId="LiveId" clId="{C6E7B846-A5FF-A845-BC7F-1D8C55D77F39}" dt="2022-09-04T14:04:45.702" v="2389" actId="1076"/>
          <ac:grpSpMkLst>
            <pc:docMk/>
            <pc:sldMk cId="400470817" sldId="277"/>
            <ac:grpSpMk id="86" creationId="{B255A93D-A82A-3139-A990-7B0067280011}"/>
          </ac:grpSpMkLst>
        </pc:grpChg>
        <pc:grpChg chg="add mod">
          <ac:chgData name="Sergei Dobrovolskii" userId="73d305bacc4c2cf3" providerId="LiveId" clId="{C6E7B846-A5FF-A845-BC7F-1D8C55D77F39}" dt="2022-09-11T22:27:51.540" v="2583" actId="1076"/>
          <ac:grpSpMkLst>
            <pc:docMk/>
            <pc:sldMk cId="400470817" sldId="277"/>
            <ac:grpSpMk id="93" creationId="{AB5EC27A-C673-074B-EDB9-C8073B784CF6}"/>
          </ac:grpSpMkLst>
        </pc:grpChg>
        <pc:picChg chg="add del mod">
          <ac:chgData name="Sergei Dobrovolskii" userId="73d305bacc4c2cf3" providerId="LiveId" clId="{C6E7B846-A5FF-A845-BC7F-1D8C55D77F39}" dt="2022-09-04T13:53:25.162" v="2242" actId="478"/>
          <ac:picMkLst>
            <pc:docMk/>
            <pc:sldMk cId="400470817" sldId="277"/>
            <ac:picMk id="8" creationId="{F621640F-D973-87F9-59F2-42B0F0302844}"/>
          </ac:picMkLst>
        </pc:picChg>
        <pc:picChg chg="add mod">
          <ac:chgData name="Sergei Dobrovolskii" userId="73d305bacc4c2cf3" providerId="LiveId" clId="{C6E7B846-A5FF-A845-BC7F-1D8C55D77F39}" dt="2022-09-04T19:21:05.235" v="2453" actId="14100"/>
          <ac:picMkLst>
            <pc:docMk/>
            <pc:sldMk cId="400470817" sldId="277"/>
            <ac:picMk id="96" creationId="{85418713-7B73-49FC-0F66-CFB33B5CEB6D}"/>
          </ac:picMkLst>
        </pc:pic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17" creationId="{8B41F7E6-067B-AD2C-2F77-1BDF8E30FAFA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19" creationId="{45FD0A49-49F3-A144-E717-CD8D0A6041E4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3" creationId="{D37CDF8F-1C6D-E531-0391-BD50CB0A3655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5" creationId="{8119543F-07C8-FFA5-1794-038D843D9F09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7" creationId="{5B9FB0C0-6715-14B4-56AD-C6F859494C9F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9" creationId="{37258DD3-D3AE-26CA-2A34-562FFFCC1AAE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32" creationId="{BFB71634-3D5C-C197-C056-B9BBBA5A78D7}"/>
          </ac:cxnSpMkLst>
        </pc:cxnChg>
        <pc:cxnChg chg="add mod">
          <ac:chgData name="Sergei Dobrovolskii" userId="73d305bacc4c2cf3" providerId="LiveId" clId="{C6E7B846-A5FF-A845-BC7F-1D8C55D77F39}" dt="2022-09-04T18:48:40.081" v="2446" actId="14100"/>
          <ac:cxnSpMkLst>
            <pc:docMk/>
            <pc:sldMk cId="400470817" sldId="277"/>
            <ac:cxnSpMk id="34" creationId="{74179A6C-8894-67D1-69A4-5ABAA1791CF5}"/>
          </ac:cxnSpMkLst>
        </pc:cxnChg>
        <pc:cxnChg chg="add mod">
          <ac:chgData name="Sergei Dobrovolskii" userId="73d305bacc4c2cf3" providerId="LiveId" clId="{C6E7B846-A5FF-A845-BC7F-1D8C55D77F39}" dt="2022-09-04T14:04:03.955" v="2372" actId="14100"/>
          <ac:cxnSpMkLst>
            <pc:docMk/>
            <pc:sldMk cId="400470817" sldId="277"/>
            <ac:cxnSpMk id="57" creationId="{FC49CD8C-6532-F59E-7311-CF000BB48962}"/>
          </ac:cxnSpMkLst>
        </pc:cxnChg>
        <pc:cxnChg chg="add mod">
          <ac:chgData name="Sergei Dobrovolskii" userId="73d305bacc4c2cf3" providerId="LiveId" clId="{C6E7B846-A5FF-A845-BC7F-1D8C55D77F39}" dt="2022-09-04T14:03:56.638" v="2371" actId="14100"/>
          <ac:cxnSpMkLst>
            <pc:docMk/>
            <pc:sldMk cId="400470817" sldId="277"/>
            <ac:cxnSpMk id="59" creationId="{29044659-F249-73C2-D7C3-2D98CB93646F}"/>
          </ac:cxnSpMkLst>
        </pc:cxnChg>
        <pc:cxnChg chg="del mod">
          <ac:chgData name="Sergei Dobrovolskii" userId="73d305bacc4c2cf3" providerId="LiveId" clId="{C6E7B846-A5FF-A845-BC7F-1D8C55D77F39}" dt="2022-09-04T14:04:32.186" v="2379" actId="478"/>
          <ac:cxnSpMkLst>
            <pc:docMk/>
            <pc:sldMk cId="400470817" sldId="277"/>
            <ac:cxnSpMk id="69" creationId="{82044164-5067-C61B-5112-00D48F104269}"/>
          </ac:cxnSpMkLst>
        </pc:cxnChg>
        <pc:cxnChg chg="del mod topLvl">
          <ac:chgData name="Sergei Dobrovolskii" userId="73d305bacc4c2cf3" providerId="LiveId" clId="{C6E7B846-A5FF-A845-BC7F-1D8C55D77F39}" dt="2022-09-04T14:04:41.043" v="2388" actId="478"/>
          <ac:cxnSpMkLst>
            <pc:docMk/>
            <pc:sldMk cId="400470817" sldId="277"/>
            <ac:cxnSpMk id="70" creationId="{6C9AA4E6-03E5-E5BE-5FAA-C47E16029B65}"/>
          </ac:cxnSpMkLst>
        </pc:cxnChg>
        <pc:cxnChg chg="add mod">
          <ac:chgData name="Sergei Dobrovolskii" userId="73d305bacc4c2cf3" providerId="LiveId" clId="{C6E7B846-A5FF-A845-BC7F-1D8C55D77F39}" dt="2022-09-04T14:05:18.078" v="2409" actId="14100"/>
          <ac:cxnSpMkLst>
            <pc:docMk/>
            <pc:sldMk cId="400470817" sldId="277"/>
            <ac:cxnSpMk id="84" creationId="{638274C9-89E3-C0FA-7460-898279A461CE}"/>
          </ac:cxnSpMkLst>
        </pc:cxnChg>
        <pc:cxnChg chg="add del mod">
          <ac:chgData name="Sergei Dobrovolskii" userId="73d305bacc4c2cf3" providerId="LiveId" clId="{C6E7B846-A5FF-A845-BC7F-1D8C55D77F39}" dt="2022-09-04T14:05:02.259" v="2404" actId="478"/>
          <ac:cxnSpMkLst>
            <pc:docMk/>
            <pc:sldMk cId="400470817" sldId="277"/>
            <ac:cxnSpMk id="85" creationId="{61E95DBD-4405-ABD8-3D46-C6257FCE1C15}"/>
          </ac:cxnSpMkLst>
        </pc:cxnChg>
        <pc:cxnChg chg="add mod">
          <ac:chgData name="Sergei Dobrovolskii" userId="73d305bacc4c2cf3" providerId="LiveId" clId="{C6E7B846-A5FF-A845-BC7F-1D8C55D77F39}" dt="2022-09-04T14:05:28.145" v="2411" actId="208"/>
          <ac:cxnSpMkLst>
            <pc:docMk/>
            <pc:sldMk cId="400470817" sldId="277"/>
            <ac:cxnSpMk id="92" creationId="{35860CB3-86FC-20B2-6C37-D91D0CFEF402}"/>
          </ac:cxnSpMkLst>
        </pc:cxnChg>
        <pc:cxnChg chg="add mod">
          <ac:chgData name="Sergei Dobrovolskii" userId="73d305bacc4c2cf3" providerId="LiveId" clId="{C6E7B846-A5FF-A845-BC7F-1D8C55D77F39}" dt="2022-09-11T22:27:51.540" v="2583" actId="1076"/>
          <ac:cxnSpMkLst>
            <pc:docMk/>
            <pc:sldMk cId="400470817" sldId="277"/>
            <ac:cxnSpMk id="98" creationId="{D599A7DD-A654-79B8-C525-04C8B334CE35}"/>
          </ac:cxnSpMkLst>
        </pc:cxnChg>
      </pc:sldChg>
      <pc:sldChg chg="addSp delSp modSp new mod setBg">
        <pc:chgData name="Sergei Dobrovolskii" userId="73d305bacc4c2cf3" providerId="LiveId" clId="{C6E7B846-A5FF-A845-BC7F-1D8C55D77F39}" dt="2022-09-13T16:50:21.417" v="2803" actId="404"/>
        <pc:sldMkLst>
          <pc:docMk/>
          <pc:sldMk cId="403237734" sldId="278"/>
        </pc:sldMkLst>
        <pc:spChg chg="add del">
          <ac:chgData name="Sergei Dobrovolskii" userId="73d305bacc4c2cf3" providerId="LiveId" clId="{C6E7B846-A5FF-A845-BC7F-1D8C55D77F39}" dt="2022-09-13T16:01:31.897" v="2601" actId="26606"/>
          <ac:spMkLst>
            <pc:docMk/>
            <pc:sldMk cId="403237734" sldId="278"/>
            <ac:spMk id="22" creationId="{DA2E7C1E-2B5A-4BBA-AE51-1CD8C19309D7}"/>
          </ac:spMkLst>
        </pc:spChg>
        <pc:spChg chg="add del">
          <ac:chgData name="Sergei Dobrovolskii" userId="73d305bacc4c2cf3" providerId="LiveId" clId="{C6E7B846-A5FF-A845-BC7F-1D8C55D77F39}" dt="2022-09-13T16:01:31.897" v="2601" actId="26606"/>
          <ac:spMkLst>
            <pc:docMk/>
            <pc:sldMk cId="403237734" sldId="278"/>
            <ac:spMk id="24" creationId="{43DF76B1-5174-4FAF-9D19-FFEE98426836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37" creationId="{D3AB1A24-D3B9-776E-3BDB-DE868684B731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38" creationId="{8B8F2DEB-D65C-4DB5-14B0-3A1BD1D019C3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39" creationId="{D847538D-C1BA-6F52-A33F-8C9606D5A016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0" creationId="{84353CD2-52A3-114E-B179-7F528BEAB8CD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1" creationId="{BA9CEA28-7BB2-F4CD-76B4-EB93E4E0D8B7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2" creationId="{649DC448-E32A-55C1-C176-EF532C975271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3" creationId="{2C7F2AFD-52EC-25AB-91E6-954528B10875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4" creationId="{5A91F05B-2E34-1F03-B323-D0360BAE33D0}"/>
          </ac:spMkLst>
        </pc:spChg>
        <pc:grpChg chg="add mod">
          <ac:chgData name="Sergei Dobrovolskii" userId="73d305bacc4c2cf3" providerId="LiveId" clId="{C6E7B846-A5FF-A845-BC7F-1D8C55D77F39}" dt="2022-09-13T16:09:00.427" v="2714" actId="1076"/>
          <ac:grpSpMkLst>
            <pc:docMk/>
            <pc:sldMk cId="403237734" sldId="278"/>
            <ac:grpSpMk id="36" creationId="{941C06B0-B2F8-199B-DBA4-F4C3B85BC1D2}"/>
          </ac:grpSpMkLst>
        </pc:grp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3" creationId="{600AF20B-3AB5-0F12-870D-8930151AA5F8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5" creationId="{755171FE-1FB6-C2B0-CD75-92191261A7DA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7" creationId="{17BC8809-7E18-B333-92A8-8998B44F612D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9" creationId="{A85E3987-DE41-5D25-B2DC-9D110245C276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1" creationId="{D67BF8BD-B818-B48A-8261-9945B540DF43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3" creationId="{378699C4-4A64-3210-5501-1E322346D542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5" creationId="{FE7E356A-8E8E-2AB0-5D80-DBAA357F0C21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7" creationId="{DC285671-6C3D-5203-55D1-0D506482D512}"/>
          </ac:picMkLst>
        </pc:picChg>
        <pc:picChg chg="add mod">
          <ac:chgData name="Sergei Dobrovolskii" userId="73d305bacc4c2cf3" providerId="LiveId" clId="{C6E7B846-A5FF-A845-BC7F-1D8C55D77F39}" dt="2022-09-13T16:06:02.090" v="2678" actId="1076"/>
          <ac:picMkLst>
            <pc:docMk/>
            <pc:sldMk cId="403237734" sldId="278"/>
            <ac:picMk id="19" creationId="{69A50F4B-E572-2C4B-6431-EDEDD889A51E}"/>
          </ac:picMkLst>
        </pc:picChg>
        <pc:picChg chg="add mod">
          <ac:chgData name="Sergei Dobrovolskii" userId="73d305bacc4c2cf3" providerId="LiveId" clId="{C6E7B846-A5FF-A845-BC7F-1D8C55D77F39}" dt="2022-09-13T16:06:24.897" v="2685" actId="1076"/>
          <ac:picMkLst>
            <pc:docMk/>
            <pc:sldMk cId="403237734" sldId="278"/>
            <ac:picMk id="21" creationId="{2B29E537-06C2-51C9-0D2A-5FFF0DF3BFE0}"/>
          </ac:picMkLst>
        </pc:picChg>
        <pc:picChg chg="add mod">
          <ac:chgData name="Sergei Dobrovolskii" userId="73d305bacc4c2cf3" providerId="LiveId" clId="{C6E7B846-A5FF-A845-BC7F-1D8C55D77F39}" dt="2022-09-13T16:05:58.928" v="2677" actId="1076"/>
          <ac:picMkLst>
            <pc:docMk/>
            <pc:sldMk cId="403237734" sldId="278"/>
            <ac:picMk id="25" creationId="{3AF0BDFE-3497-6C74-D4DC-0573B9C236B5}"/>
          </ac:picMkLst>
        </pc:picChg>
        <pc:picChg chg="add mod">
          <ac:chgData name="Sergei Dobrovolskii" userId="73d305bacc4c2cf3" providerId="LiveId" clId="{C6E7B846-A5FF-A845-BC7F-1D8C55D77F39}" dt="2022-09-13T16:06:28.023" v="2686" actId="1076"/>
          <ac:picMkLst>
            <pc:docMk/>
            <pc:sldMk cId="403237734" sldId="278"/>
            <ac:picMk id="27" creationId="{971E533D-E41E-38F5-1A1C-6EA7A9553CE4}"/>
          </ac:picMkLst>
        </pc:picChg>
        <pc:picChg chg="add mod">
          <ac:chgData name="Sergei Dobrovolskii" userId="73d305bacc4c2cf3" providerId="LiveId" clId="{C6E7B846-A5FF-A845-BC7F-1D8C55D77F39}" dt="2022-09-13T16:05:57.359" v="2676" actId="1076"/>
          <ac:picMkLst>
            <pc:docMk/>
            <pc:sldMk cId="403237734" sldId="278"/>
            <ac:picMk id="29" creationId="{A7295A1A-6132-36A8-939A-4CCCC3B637DA}"/>
          </ac:picMkLst>
        </pc:picChg>
        <pc:picChg chg="add mod">
          <ac:chgData name="Sergei Dobrovolskii" userId="73d305bacc4c2cf3" providerId="LiveId" clId="{C6E7B846-A5FF-A845-BC7F-1D8C55D77F39}" dt="2022-09-13T16:05:49.294" v="2673" actId="408"/>
          <ac:picMkLst>
            <pc:docMk/>
            <pc:sldMk cId="403237734" sldId="278"/>
            <ac:picMk id="31" creationId="{6A5A0E06-DED3-B179-5D7E-221BCA2975DA}"/>
          </ac:picMkLst>
        </pc:picChg>
        <pc:picChg chg="add mod">
          <ac:chgData name="Sergei Dobrovolskii" userId="73d305bacc4c2cf3" providerId="LiveId" clId="{C6E7B846-A5FF-A845-BC7F-1D8C55D77F39}" dt="2022-09-13T16:06:05.431" v="2680" actId="1076"/>
          <ac:picMkLst>
            <pc:docMk/>
            <pc:sldMk cId="403237734" sldId="278"/>
            <ac:picMk id="33" creationId="{E7738C4E-BBB4-FDD1-E197-E12ED11AC867}"/>
          </ac:picMkLst>
        </pc:picChg>
        <pc:picChg chg="add mod">
          <ac:chgData name="Sergei Dobrovolskii" userId="73d305bacc4c2cf3" providerId="LiveId" clId="{C6E7B846-A5FF-A845-BC7F-1D8C55D77F39}" dt="2022-09-13T16:06:21.185" v="2684" actId="1076"/>
          <ac:picMkLst>
            <pc:docMk/>
            <pc:sldMk cId="403237734" sldId="278"/>
            <ac:picMk id="35" creationId="{CD218519-517C-4B58-FD97-05970A7CBF9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52FCEB-0E4E-231F-C8C0-C7E982CC94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0C717-C7E9-FA38-B0F7-9F6D0A3186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8C014-1788-DB48-A71A-409B73D81232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E01AC-0AD1-3AC4-1AAC-CAB71ECD5D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F17C0-1324-0B78-0B67-2E646E963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9CB74-DB1A-A944-AB0D-D12F53B4EA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1120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C6CA-CC33-6F41-BAE8-7CC70B912ED1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BE0C2-93F8-8548-BA64-3DA601E3A7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156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95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388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754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1A59-022D-4822-CD7C-C51D2FE0F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B8117-4FA2-087A-4D60-0C969841F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2EA9-D94E-6AF4-4356-8F3BEFA4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1AA7-C011-9AC3-D327-57317354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5F18B-F1C3-7CAF-7DF0-DD853D17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094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642F-9B7D-125D-7B03-83FCAE24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77EC9-92DC-FB70-9FB2-73954302C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E7374-B678-6855-2F37-D845FC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55E60-3FFF-BD5F-2E23-DDFC7FDAE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AD4F-73AB-EF8E-CFB9-8AD0EAB8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4236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677E3-74F1-BC53-DFD6-CB393112A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EB525-F2D4-147B-D9A0-BADDE1488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E6A45-CBA8-9564-AA4F-D38C1FF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8332E-823A-06D8-FEA5-43DFB84F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FE777-B826-BDB5-25B4-44720BAC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92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9F71-28D1-6F4B-A88A-AEC67573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51360-BF6D-20A1-4F57-B12CD5832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EB193-BBE9-EA88-CBE9-B4D0EEF2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D2079-4B71-7A05-1314-8BBEA036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6413B-416D-90E3-720F-4D31ED6A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372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4407-BE03-2268-F063-9F2528A8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630DD-AC17-A07A-8EAF-AA9F7A34B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2C49-AD8C-09B4-DC14-A3EE7FF1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05DF8-6C4F-3B1F-CA83-D31B3AAE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7293-71E3-DE2F-68A0-D7E74E52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789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84A4-7FBE-B353-86C2-14D17AE4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49E6-A2DF-192A-911E-221DDCA23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1658D-C372-AE7A-9FC4-E551B0A5C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71B63-9E27-3E80-891A-980CE19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319F7-FD76-B0A8-8D66-D44CEC26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BBE25-C8C1-7E22-F2BF-FF74E0EA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235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B753-0F83-5A72-18DD-41AB56F9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FD4B-9832-83E8-9253-DEB156A3B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DCB7A-916A-7E64-CC8E-7B2F56AC1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E8F19-899C-D784-80E0-6D521A020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4E620-46B4-347E-9841-1F694ABF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995F6-C0A6-0C8E-99A3-066E8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65E6F-9D84-3BD3-7F1C-421B0AA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E97A7-81A7-12A9-37A0-E9106EF5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89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5720-AF47-2ABF-4068-6E307182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DAAD9-15A9-A485-5114-B2C4606E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D024A-B0A8-9EDD-70D3-225CBCBD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DF921-1F66-B1BC-A846-8596E02B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771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AAB32-0DB9-E990-0752-3C56E2BF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C78E2-D6BA-3069-5672-E0D539E4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DAC65-9717-C3FA-DD9C-A73F25A4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013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F5E4-B1F8-F62B-C391-13806123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50A3-9DC3-3AE6-10EC-EFECF526C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A4134-377E-B9F9-F8BB-236F3129D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112BC-C85C-460C-A120-5ECCA63F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A5071-BC4B-037F-A5DC-CE86D625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D9F53-A916-410F-A24F-890324C2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48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8F85-AD35-7B41-EA5E-4443A029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9BE9F-0889-C060-BCA4-CC557C290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7A19-18B7-62D9-6E2D-695672F27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C07B4-D1AC-2345-082C-CB2C8331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DA4B0-6EE5-57CA-84D3-0841541B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A6E82-E4AF-0B45-82DC-9E391AFC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073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C6B44-742B-9FE4-03C0-7386E7FC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9F180-F6A7-1B30-DEBB-A24698EB1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AF305-6E1D-AF4B-3C9D-FFD47250B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BAAE5-7F07-6944-A4FD-3700AC7E5A59}" type="datetimeFigureOut">
              <a:rPr lang="en-DE" smtClean="0"/>
              <a:t>20.09.22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6830F-1F33-2CD9-F0E2-59396D9BF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B29E4-B811-8DAE-DE1A-EDA4CF08A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860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microsoft.com/office/2007/relationships/hdphoto" Target="../media/hdphoto4.wdp"/><Relationship Id="rId15" Type="http://schemas.microsoft.com/office/2007/relationships/hdphoto" Target="../media/hdphoto6.wdp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A7B4-AE5A-DF41-B52F-2A0F68D03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Master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F8294-3440-40CC-33DE-A0F5F00F7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Images for Thesis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620491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A7A996CE-3BD6-66C3-1F5B-DA56F4D71303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stCxn id="3" idx="6"/>
              <a:endCxn id="12" idx="2"/>
            </p:cNvCxnSpPr>
            <p:nvPr/>
          </p:nvCxnSpPr>
          <p:spPr>
            <a:xfrm flipV="1">
              <a:off x="4020207" y="1820937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stCxn id="3" idx="6"/>
              <a:endCxn id="16" idx="2"/>
            </p:cNvCxnSpPr>
            <p:nvPr/>
          </p:nvCxnSpPr>
          <p:spPr>
            <a:xfrm>
              <a:off x="4020207" y="2325434"/>
              <a:ext cx="135579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stCxn id="3" idx="6"/>
              <a:endCxn id="18" idx="2"/>
            </p:cNvCxnSpPr>
            <p:nvPr/>
          </p:nvCxnSpPr>
          <p:spPr>
            <a:xfrm>
              <a:off x="4020207" y="2325434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stCxn id="3" idx="6"/>
              <a:endCxn id="20" idx="2"/>
            </p:cNvCxnSpPr>
            <p:nvPr/>
          </p:nvCxnSpPr>
          <p:spPr>
            <a:xfrm>
              <a:off x="4020207" y="2325434"/>
              <a:ext cx="1334813" cy="2459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FF6B7F-A620-DB2A-BC79-F0873AA86072}"/>
                </a:ext>
              </a:extLst>
            </p:cNvPr>
            <p:cNvCxnSpPr>
              <a:stCxn id="4" idx="6"/>
              <a:endCxn id="12" idx="2"/>
            </p:cNvCxnSpPr>
            <p:nvPr/>
          </p:nvCxnSpPr>
          <p:spPr>
            <a:xfrm flipV="1">
              <a:off x="4020207" y="1820937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26FA721-837E-A173-C12D-644A30BB0D0B}"/>
                </a:ext>
              </a:extLst>
            </p:cNvPr>
            <p:cNvCxnSpPr>
              <a:stCxn id="4" idx="6"/>
              <a:endCxn id="16" idx="2"/>
            </p:cNvCxnSpPr>
            <p:nvPr/>
          </p:nvCxnSpPr>
          <p:spPr>
            <a:xfrm flipV="1">
              <a:off x="4020207" y="2808889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26356B6-DADF-9B06-0C4B-D2648FE691BC}"/>
                </a:ext>
              </a:extLst>
            </p:cNvPr>
            <p:cNvCxnSpPr>
              <a:stCxn id="4" idx="6"/>
              <a:endCxn id="18" idx="2"/>
            </p:cNvCxnSpPr>
            <p:nvPr/>
          </p:nvCxnSpPr>
          <p:spPr>
            <a:xfrm>
              <a:off x="4020207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8354F45-223D-3D04-CA3E-73E30578DA5A}"/>
                </a:ext>
              </a:extLst>
            </p:cNvPr>
            <p:cNvCxnSpPr>
              <a:stCxn id="4" idx="6"/>
              <a:endCxn id="20" idx="2"/>
            </p:cNvCxnSpPr>
            <p:nvPr/>
          </p:nvCxnSpPr>
          <p:spPr>
            <a:xfrm>
              <a:off x="4020207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622F67-2C12-34DA-EE4B-2321F00E5405}"/>
                </a:ext>
              </a:extLst>
            </p:cNvPr>
            <p:cNvCxnSpPr>
              <a:stCxn id="5" idx="6"/>
              <a:endCxn id="12" idx="2"/>
            </p:cNvCxnSpPr>
            <p:nvPr/>
          </p:nvCxnSpPr>
          <p:spPr>
            <a:xfrm flipV="1">
              <a:off x="4020207" y="1820937"/>
              <a:ext cx="1355793" cy="2480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26F6DE8-980E-FF38-25C3-69C7F7E98CF5}"/>
                </a:ext>
              </a:extLst>
            </p:cNvPr>
            <p:cNvCxnSpPr>
              <a:stCxn id="5" idx="6"/>
              <a:endCxn id="16" idx="2"/>
            </p:cNvCxnSpPr>
            <p:nvPr/>
          </p:nvCxnSpPr>
          <p:spPr>
            <a:xfrm flipV="1">
              <a:off x="4020207" y="2808889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DCF31-42A8-0463-FAB6-616ABF9BE6FF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 flipV="1">
              <a:off x="4020207" y="3796841"/>
              <a:ext cx="133481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AF3DEAB-B96C-6ACA-D566-DED684F88CA1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>
              <a:off x="4020207" y="4301338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47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Fundamentals and History of Fluorescence and Quantum Dots | Science Lab  | Leica Microsystems">
            <a:extLst>
              <a:ext uri="{FF2B5EF4-FFF2-40B4-BE49-F238E27FC236}">
                <a16:creationId xmlns:a16="http://schemas.microsoft.com/office/drawing/2014/main" id="{732217E8-53CE-7022-C07E-B64FFB048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02" r="33327"/>
          <a:stretch/>
        </p:blipFill>
        <p:spPr bwMode="auto">
          <a:xfrm>
            <a:off x="2212976" y="2530836"/>
            <a:ext cx="1280794" cy="1281977"/>
          </a:xfrm>
          <a:prstGeom prst="rect">
            <a:avLst/>
          </a:prstGeom>
          <a:noFill/>
          <a:scene3d>
            <a:camera prst="orthographicFront">
              <a:rot lat="2100000" lon="18000000" rev="0"/>
            </a:camera>
            <a:lightRig rig="threePt" dir="t">
              <a:rot lat="0" lon="0" rev="3000000"/>
            </a:lightRig>
          </a:scene3d>
          <a:sp3d prstMaterial="plastic">
            <a:bevelT w="38100" h="0"/>
            <a:bevelB w="0" h="25400"/>
            <a:contourClr>
              <a:schemeClr val="bg2">
                <a:lumMod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85DD7D8E-AFCE-1D33-3A7A-7E40A9CC7247}"/>
              </a:ext>
            </a:extLst>
          </p:cNvPr>
          <p:cNvGrpSpPr/>
          <p:nvPr/>
        </p:nvGrpSpPr>
        <p:grpSpPr>
          <a:xfrm>
            <a:off x="4984829" y="2197100"/>
            <a:ext cx="752475" cy="1812926"/>
            <a:chOff x="4702175" y="2219325"/>
            <a:chExt cx="752475" cy="1812926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6EA7F5FE-E574-09BC-4050-354880E0F01A}"/>
                </a:ext>
              </a:extLst>
            </p:cNvPr>
            <p:cNvSpPr/>
            <p:nvPr/>
          </p:nvSpPr>
          <p:spPr>
            <a:xfrm>
              <a:off x="4702175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05E163FF-B868-8EF8-EBB6-F5118BC22958}"/>
                </a:ext>
              </a:extLst>
            </p:cNvPr>
            <p:cNvSpPr/>
            <p:nvPr/>
          </p:nvSpPr>
          <p:spPr>
            <a:xfrm>
              <a:off x="4787900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4346BE87-5B52-1ED4-7ED6-029972A7F6E9}"/>
                </a:ext>
              </a:extLst>
            </p:cNvPr>
            <p:cNvSpPr/>
            <p:nvPr/>
          </p:nvSpPr>
          <p:spPr>
            <a:xfrm>
              <a:off x="4873625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3FDA50A-1A9C-3493-2F67-02832B385A9C}"/>
              </a:ext>
            </a:extLst>
          </p:cNvPr>
          <p:cNvCxnSpPr>
            <a:cxnSpLocks/>
          </p:cNvCxnSpPr>
          <p:nvPr/>
        </p:nvCxnSpPr>
        <p:spPr>
          <a:xfrm flipV="1">
            <a:off x="2673350" y="3714750"/>
            <a:ext cx="2533650" cy="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280600B0-54AC-AF25-255B-9F27FDAC705C}"/>
              </a:ext>
            </a:extLst>
          </p:cNvPr>
          <p:cNvCxnSpPr>
            <a:cxnSpLocks/>
          </p:cNvCxnSpPr>
          <p:nvPr/>
        </p:nvCxnSpPr>
        <p:spPr>
          <a:xfrm>
            <a:off x="3038475" y="2854325"/>
            <a:ext cx="19780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7AE6B478-7FE9-D98B-597C-D56D946A257B}"/>
              </a:ext>
            </a:extLst>
          </p:cNvPr>
          <p:cNvCxnSpPr>
            <a:cxnSpLocks/>
          </p:cNvCxnSpPr>
          <p:nvPr/>
        </p:nvCxnSpPr>
        <p:spPr>
          <a:xfrm>
            <a:off x="2940050" y="3333750"/>
            <a:ext cx="21717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be 43">
            <a:extLst>
              <a:ext uri="{FF2B5EF4-FFF2-40B4-BE49-F238E27FC236}">
                <a16:creationId xmlns:a16="http://schemas.microsoft.com/office/drawing/2014/main" id="{0E1BFF31-A542-5AB0-7EEE-B706E21E80BF}"/>
              </a:ext>
            </a:extLst>
          </p:cNvPr>
          <p:cNvSpPr/>
          <p:nvPr/>
        </p:nvSpPr>
        <p:spPr>
          <a:xfrm>
            <a:off x="3724949" y="3044825"/>
            <a:ext cx="514350" cy="51435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2</a:t>
            </a:r>
            <a:endParaRPr lang="en-DE" dirty="0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6D861472-5C28-4A53-15EA-7FAEBA3CE138}"/>
              </a:ext>
            </a:extLst>
          </p:cNvPr>
          <p:cNvSpPr/>
          <p:nvPr/>
        </p:nvSpPr>
        <p:spPr>
          <a:xfrm>
            <a:off x="4164728" y="3524250"/>
            <a:ext cx="514350" cy="51435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3</a:t>
            </a:r>
            <a:endParaRPr lang="en-DE" dirty="0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835A9E2D-6BFF-3951-7557-0AA09B921725}"/>
              </a:ext>
            </a:extLst>
          </p:cNvPr>
          <p:cNvSpPr/>
          <p:nvPr/>
        </p:nvSpPr>
        <p:spPr>
          <a:xfrm>
            <a:off x="3322320" y="2530836"/>
            <a:ext cx="514350" cy="51435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1</a:t>
            </a:r>
            <a:endParaRPr lang="en-DE" dirty="0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E3D7AE3C-E06E-9875-45C2-ED1A2FCCEB91}"/>
              </a:ext>
            </a:extLst>
          </p:cNvPr>
          <p:cNvGrpSpPr/>
          <p:nvPr/>
        </p:nvGrpSpPr>
        <p:grpSpPr>
          <a:xfrm>
            <a:off x="6540423" y="2122487"/>
            <a:ext cx="514350" cy="1844675"/>
            <a:chOff x="6542563" y="1235436"/>
            <a:chExt cx="514350" cy="1844675"/>
          </a:xfrm>
        </p:grpSpPr>
        <p:sp>
          <p:nvSpPr>
            <p:cNvPr id="1055" name="Cube 1054">
              <a:extLst>
                <a:ext uri="{FF2B5EF4-FFF2-40B4-BE49-F238E27FC236}">
                  <a16:creationId xmlns:a16="http://schemas.microsoft.com/office/drawing/2014/main" id="{425E0E97-911D-BB1D-5A9D-64869471DE36}"/>
                </a:ext>
              </a:extLst>
            </p:cNvPr>
            <p:cNvSpPr/>
            <p:nvPr/>
          </p:nvSpPr>
          <p:spPr>
            <a:xfrm>
              <a:off x="6542563" y="2565761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4</a:t>
              </a:r>
              <a:endParaRPr lang="en-DE" dirty="0"/>
            </a:p>
          </p:txBody>
        </p:sp>
        <p:sp>
          <p:nvSpPr>
            <p:cNvPr id="1056" name="Cube 1055">
              <a:extLst>
                <a:ext uri="{FF2B5EF4-FFF2-40B4-BE49-F238E27FC236}">
                  <a16:creationId xmlns:a16="http://schemas.microsoft.com/office/drawing/2014/main" id="{6853B414-18DC-8581-A062-C20409D16DDC}"/>
                </a:ext>
              </a:extLst>
            </p:cNvPr>
            <p:cNvSpPr/>
            <p:nvPr/>
          </p:nvSpPr>
          <p:spPr>
            <a:xfrm>
              <a:off x="6542563" y="2121261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3</a:t>
              </a:r>
              <a:endParaRPr lang="en-DE" dirty="0"/>
            </a:p>
          </p:txBody>
        </p:sp>
        <p:sp>
          <p:nvSpPr>
            <p:cNvPr id="1057" name="Cube 1056">
              <a:extLst>
                <a:ext uri="{FF2B5EF4-FFF2-40B4-BE49-F238E27FC236}">
                  <a16:creationId xmlns:a16="http://schemas.microsoft.com/office/drawing/2014/main" id="{0A1181EF-8E68-EC3A-2EF8-FC708B960F7F}"/>
                </a:ext>
              </a:extLst>
            </p:cNvPr>
            <p:cNvSpPr/>
            <p:nvPr/>
          </p:nvSpPr>
          <p:spPr>
            <a:xfrm>
              <a:off x="6542563" y="1679936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2</a:t>
              </a:r>
              <a:endParaRPr lang="en-DE" dirty="0"/>
            </a:p>
          </p:txBody>
        </p:sp>
        <p:sp>
          <p:nvSpPr>
            <p:cNvPr id="1058" name="Cube 1057">
              <a:extLst>
                <a:ext uri="{FF2B5EF4-FFF2-40B4-BE49-F238E27FC236}">
                  <a16:creationId xmlns:a16="http://schemas.microsoft.com/office/drawing/2014/main" id="{C78DAE79-13F8-72FB-B230-9CC75D9D4016}"/>
                </a:ext>
              </a:extLst>
            </p:cNvPr>
            <p:cNvSpPr/>
            <p:nvPr/>
          </p:nvSpPr>
          <p:spPr>
            <a:xfrm>
              <a:off x="6542563" y="1235436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1</a:t>
              </a:r>
              <a:endParaRPr lang="en-DE" dirty="0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017F9BB-5512-76F8-F320-567E85F2D271}"/>
              </a:ext>
            </a:extLst>
          </p:cNvPr>
          <p:cNvSpPr txBox="1"/>
          <p:nvPr/>
        </p:nvSpPr>
        <p:spPr>
          <a:xfrm>
            <a:off x="5967181" y="28898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</a:t>
            </a:r>
          </a:p>
        </p:txBody>
      </p: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E12937C-8E38-009F-CCCC-DCE9E2C4102E}"/>
              </a:ext>
            </a:extLst>
          </p:cNvPr>
          <p:cNvCxnSpPr/>
          <p:nvPr/>
        </p:nvCxnSpPr>
        <p:spPr>
          <a:xfrm>
            <a:off x="5537200" y="270510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CDBDFE15-AF83-90EA-48F9-A9EA5939FC9F}"/>
              </a:ext>
            </a:extLst>
          </p:cNvPr>
          <p:cNvCxnSpPr/>
          <p:nvPr/>
        </p:nvCxnSpPr>
        <p:spPr>
          <a:xfrm>
            <a:off x="5378450" y="2917825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3D6E5670-8B01-5637-33E2-FB22F6CB5F68}"/>
              </a:ext>
            </a:extLst>
          </p:cNvPr>
          <p:cNvCxnSpPr/>
          <p:nvPr/>
        </p:nvCxnSpPr>
        <p:spPr>
          <a:xfrm>
            <a:off x="5338763" y="342900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951174F8-0453-92C5-4F28-4BCB44EFE28F}"/>
              </a:ext>
            </a:extLst>
          </p:cNvPr>
          <p:cNvCxnSpPr/>
          <p:nvPr/>
        </p:nvCxnSpPr>
        <p:spPr>
          <a:xfrm>
            <a:off x="5521325" y="323215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0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2B7ECCEE-7015-1EBA-ACC3-B53ADD79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1" y="2700998"/>
            <a:ext cx="1903161" cy="1825336"/>
          </a:xfrm>
          <a:prstGeom prst="rect">
            <a:avLst/>
          </a:prstGeom>
          <a:ln>
            <a:solidFill>
              <a:srgbClr val="2F586E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1FC76-9ECF-1616-5CA0-45D98E95A6A3}"/>
              </a:ext>
            </a:extLst>
          </p:cNvPr>
          <p:cNvSpPr txBox="1"/>
          <p:nvPr/>
        </p:nvSpPr>
        <p:spPr>
          <a:xfrm>
            <a:off x="3094852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5E0ED-516E-57CC-0874-9F158B806FED}"/>
              </a:ext>
            </a:extLst>
          </p:cNvPr>
          <p:cNvSpPr txBox="1"/>
          <p:nvPr/>
        </p:nvSpPr>
        <p:spPr>
          <a:xfrm>
            <a:off x="4381214" y="14639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1D-BB79-D3CD-E90D-BEE5C8388B48}"/>
              </a:ext>
            </a:extLst>
          </p:cNvPr>
          <p:cNvSpPr txBox="1"/>
          <p:nvPr/>
        </p:nvSpPr>
        <p:spPr>
          <a:xfrm>
            <a:off x="5685116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1FAE6-B698-C2C1-3C07-E5242023C6EA}"/>
              </a:ext>
            </a:extLst>
          </p:cNvPr>
          <p:cNvSpPr txBox="1"/>
          <p:nvPr/>
        </p:nvSpPr>
        <p:spPr>
          <a:xfrm>
            <a:off x="7011920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ABE27-2EAA-2AC2-2FDF-E9DB2D6EA26D}"/>
              </a:ext>
            </a:extLst>
          </p:cNvPr>
          <p:cNvGrpSpPr/>
          <p:nvPr/>
        </p:nvGrpSpPr>
        <p:grpSpPr>
          <a:xfrm>
            <a:off x="3351278" y="899407"/>
            <a:ext cx="1040524" cy="1276235"/>
            <a:chOff x="1744717" y="941448"/>
            <a:chExt cx="1040524" cy="12762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21201F-4B51-06B7-4D77-A66B6695D85F}"/>
                </a:ext>
              </a:extLst>
            </p:cNvPr>
            <p:cNvSpPr/>
            <p:nvPr/>
          </p:nvSpPr>
          <p:spPr>
            <a:xfrm>
              <a:off x="1744717" y="1177159"/>
              <a:ext cx="1040524" cy="1040524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DE" dirty="0">
                <a:solidFill>
                  <a:schemeClr val="tx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D82030-DC0F-DF2F-9709-0447BFDA8C95}"/>
                </a:ext>
              </a:extLst>
            </p:cNvPr>
            <p:cNvSpPr txBox="1"/>
            <p:nvPr/>
          </p:nvSpPr>
          <p:spPr>
            <a:xfrm>
              <a:off x="1989102" y="941448"/>
              <a:ext cx="55175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Sphere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9FEA06-FAFE-B256-36B5-3958A5D95E1E}"/>
              </a:ext>
            </a:extLst>
          </p:cNvPr>
          <p:cNvGrpSpPr/>
          <p:nvPr/>
        </p:nvGrpSpPr>
        <p:grpSpPr>
          <a:xfrm>
            <a:off x="4658394" y="757563"/>
            <a:ext cx="1040524" cy="1418079"/>
            <a:chOff x="4456385" y="799604"/>
            <a:chExt cx="1040524" cy="14180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2D17F-B7D3-20F1-6754-588ED50BE518}"/>
                </a:ext>
              </a:extLst>
            </p:cNvPr>
            <p:cNvSpPr/>
            <p:nvPr/>
          </p:nvSpPr>
          <p:spPr>
            <a:xfrm>
              <a:off x="4456385" y="1177159"/>
              <a:ext cx="1040524" cy="1040524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C64F11-394A-634E-6A5A-9917D821F9C6}"/>
                </a:ext>
              </a:extLst>
            </p:cNvPr>
            <p:cNvSpPr txBox="1"/>
            <p:nvPr/>
          </p:nvSpPr>
          <p:spPr>
            <a:xfrm>
              <a:off x="4534707" y="799604"/>
              <a:ext cx="89800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000" dirty="0"/>
                <a:t>Resulted blob</a:t>
              </a:r>
            </a:p>
            <a:p>
              <a:pPr algn="ctr"/>
              <a:r>
                <a:rPr lang="en-DE" sz="1000" dirty="0"/>
                <a:t>shape mask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0F932F-B003-A104-21DA-FE9BA4E4AAB0}"/>
              </a:ext>
            </a:extLst>
          </p:cNvPr>
          <p:cNvGrpSpPr/>
          <p:nvPr/>
        </p:nvGrpSpPr>
        <p:grpSpPr>
          <a:xfrm>
            <a:off x="5971396" y="882142"/>
            <a:ext cx="1040524" cy="1297255"/>
            <a:chOff x="5812219" y="930938"/>
            <a:chExt cx="1040524" cy="12972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BE039F-D378-9CE0-1CBA-F1EC2C2AC178}"/>
                </a:ext>
              </a:extLst>
            </p:cNvPr>
            <p:cNvSpPr/>
            <p:nvPr/>
          </p:nvSpPr>
          <p:spPr>
            <a:xfrm>
              <a:off x="5812219" y="1187669"/>
              <a:ext cx="1040524" cy="1040524"/>
            </a:xfrm>
            <a:prstGeom prst="rect">
              <a:avLst/>
            </a:prstGeom>
            <a:blipFill dpi="0" rotWithShape="1">
              <a:blip r:embed="rId5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92C24A-9673-F936-62D9-8B369FB5A64D}"/>
                </a:ext>
              </a:extLst>
            </p:cNvPr>
            <p:cNvSpPr txBox="1"/>
            <p:nvPr/>
          </p:nvSpPr>
          <p:spPr>
            <a:xfrm>
              <a:off x="5935558" y="930938"/>
              <a:ext cx="80342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Noise space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EAB325-D201-3857-8F3C-324330A05B42}"/>
              </a:ext>
            </a:extLst>
          </p:cNvPr>
          <p:cNvGrpSpPr/>
          <p:nvPr/>
        </p:nvGrpSpPr>
        <p:grpSpPr>
          <a:xfrm>
            <a:off x="7284398" y="882142"/>
            <a:ext cx="1040524" cy="1286746"/>
            <a:chOff x="7168053" y="941447"/>
            <a:chExt cx="1040524" cy="12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3653F-C07E-3109-96F2-482419512237}"/>
                </a:ext>
              </a:extLst>
            </p:cNvPr>
            <p:cNvSpPr/>
            <p:nvPr/>
          </p:nvSpPr>
          <p:spPr>
            <a:xfrm>
              <a:off x="7168053" y="1187669"/>
              <a:ext cx="1040524" cy="1040524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1E587A-CF55-22F3-50BD-3432972E80B4}"/>
                </a:ext>
              </a:extLst>
            </p:cNvPr>
            <p:cNvSpPr txBox="1"/>
            <p:nvPr/>
          </p:nvSpPr>
          <p:spPr>
            <a:xfrm>
              <a:off x="7504912" y="941447"/>
              <a:ext cx="4187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Blob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88D4703-7E52-0068-A5B9-F4D9342482A2}"/>
              </a:ext>
            </a:extLst>
          </p:cNvPr>
          <p:cNvGrpSpPr/>
          <p:nvPr/>
        </p:nvGrpSpPr>
        <p:grpSpPr>
          <a:xfrm>
            <a:off x="2071073" y="843123"/>
            <a:ext cx="1463149" cy="3638224"/>
            <a:chOff x="3100551" y="894708"/>
            <a:chExt cx="1463149" cy="363822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43FD284-D100-8C20-E4B0-33372557971D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0813" y="2217683"/>
              <a:ext cx="0" cy="1016139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D77649-93F6-E127-EB35-A567D04E3906}"/>
                </a:ext>
              </a:extLst>
            </p:cNvPr>
            <p:cNvSpPr txBox="1"/>
            <p:nvPr/>
          </p:nvSpPr>
          <p:spPr>
            <a:xfrm>
              <a:off x="3620813" y="2515605"/>
              <a:ext cx="94288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Sampling from</a:t>
              </a:r>
            </a:p>
            <a:p>
              <a:r>
                <a:rPr lang="en-DE" sz="1000" dirty="0"/>
                <a:t>noise space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2D430D-0799-5059-D076-3682100A753F}"/>
                </a:ext>
              </a:extLst>
            </p:cNvPr>
            <p:cNvGrpSpPr/>
            <p:nvPr/>
          </p:nvGrpSpPr>
          <p:grpSpPr>
            <a:xfrm>
              <a:off x="3100551" y="894708"/>
              <a:ext cx="1040524" cy="1322975"/>
              <a:chOff x="3100551" y="894708"/>
              <a:chExt cx="1040524" cy="132297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7F0A23-ACC8-8CE2-07FC-CDE9023B4052}"/>
                  </a:ext>
                </a:extLst>
              </p:cNvPr>
              <p:cNvSpPr/>
              <p:nvPr/>
            </p:nvSpPr>
            <p:spPr>
              <a:xfrm>
                <a:off x="3100551" y="1177159"/>
                <a:ext cx="1040524" cy="1040524"/>
              </a:xfrm>
              <a:prstGeom prst="rect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2F58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31214BE-D78C-ED63-98CF-6A81B3AA7642}"/>
                      </a:ext>
                    </a:extLst>
                  </p:cNvPr>
                  <p:cNvSpPr txBox="1"/>
                  <p:nvPr/>
                </p:nvSpPr>
                <p:spPr>
                  <a:xfrm>
                    <a:off x="3131416" y="894708"/>
                    <a:ext cx="978794" cy="2580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DE" sz="1000" dirty="0"/>
                      <a:t>Noise patch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DE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endParaRPr lang="en-DE" sz="1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31214BE-D78C-ED63-98CF-6A81B3AA76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416" y="894708"/>
                    <a:ext cx="978794" cy="2580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28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E56F677-498A-0708-DA6F-56D634419326}"/>
                </a:ext>
              </a:extLst>
            </p:cNvPr>
            <p:cNvGrpSpPr/>
            <p:nvPr/>
          </p:nvGrpSpPr>
          <p:grpSpPr>
            <a:xfrm>
              <a:off x="3100902" y="3246187"/>
              <a:ext cx="1040524" cy="1286745"/>
              <a:chOff x="5812219" y="1187669"/>
              <a:chExt cx="1040524" cy="128674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C80B3A-E744-C026-C251-5E9163D0C783}"/>
                  </a:ext>
                </a:extLst>
              </p:cNvPr>
              <p:cNvSpPr/>
              <p:nvPr/>
            </p:nvSpPr>
            <p:spPr>
              <a:xfrm>
                <a:off x="5812219" y="1187669"/>
                <a:ext cx="1040524" cy="1040524"/>
              </a:xfrm>
              <a:prstGeom prst="rect">
                <a:avLst/>
              </a:prstGeom>
              <a:blipFill dpi="0" rotWithShape="1">
                <a:blip r:embed="rId5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2F58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233C23-3583-0942-6D72-99BC01334F2D}"/>
                  </a:ext>
                </a:extLst>
              </p:cNvPr>
              <p:cNvSpPr txBox="1"/>
              <p:nvPr/>
            </p:nvSpPr>
            <p:spPr>
              <a:xfrm>
                <a:off x="5930417" y="2228193"/>
                <a:ext cx="80342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/>
                  <a:t>Noise space</a:t>
                </a: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E86A099-1A75-CA12-EEC6-FE204AB62102}"/>
              </a:ext>
            </a:extLst>
          </p:cNvPr>
          <p:cNvGrpSpPr/>
          <p:nvPr/>
        </p:nvGrpSpPr>
        <p:grpSpPr>
          <a:xfrm>
            <a:off x="3783525" y="2818309"/>
            <a:ext cx="1901591" cy="1397689"/>
            <a:chOff x="4500304" y="2619231"/>
            <a:chExt cx="1901591" cy="1397689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27DC7A1-CF2D-8049-0904-3E8C6EF52952}"/>
                </a:ext>
              </a:extLst>
            </p:cNvPr>
            <p:cNvSpPr/>
            <p:nvPr/>
          </p:nvSpPr>
          <p:spPr>
            <a:xfrm>
              <a:off x="4500305" y="2844128"/>
              <a:ext cx="1280044" cy="1172792"/>
            </a:xfrm>
            <a:custGeom>
              <a:avLst/>
              <a:gdLst>
                <a:gd name="connsiteX0" fmla="*/ 263966 w 1280044"/>
                <a:gd name="connsiteY0" fmla="*/ 472496 h 1172792"/>
                <a:gd name="connsiteX1" fmla="*/ 602063 w 1280044"/>
                <a:gd name="connsiteY1" fmla="*/ 165135 h 1172792"/>
                <a:gd name="connsiteX2" fmla="*/ 917109 w 1280044"/>
                <a:gd name="connsiteY2" fmla="*/ 11454 h 1172792"/>
                <a:gd name="connsiteX3" fmla="*/ 1193734 w 1280044"/>
                <a:gd name="connsiteY3" fmla="*/ 42190 h 1172792"/>
                <a:gd name="connsiteX4" fmla="*/ 1278258 w 1280044"/>
                <a:gd name="connsiteY4" fmla="*/ 288079 h 1172792"/>
                <a:gd name="connsiteX5" fmla="*/ 1132262 w 1280044"/>
                <a:gd name="connsiteY5" fmla="*/ 710701 h 1172792"/>
                <a:gd name="connsiteX6" fmla="*/ 655852 w 1280044"/>
                <a:gd name="connsiteY6" fmla="*/ 910486 h 1172792"/>
                <a:gd name="connsiteX7" fmla="*/ 379226 w 1280044"/>
                <a:gd name="connsiteY7" fmla="*/ 1164059 h 1172792"/>
                <a:gd name="connsiteX8" fmla="*/ 133337 w 1280044"/>
                <a:gd name="connsiteY8" fmla="*/ 1087219 h 1172792"/>
                <a:gd name="connsiteX9" fmla="*/ 2709 w 1280044"/>
                <a:gd name="connsiteY9" fmla="*/ 825962 h 1172792"/>
                <a:gd name="connsiteX10" fmla="*/ 263966 w 1280044"/>
                <a:gd name="connsiteY10" fmla="*/ 472496 h 117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044" h="1172792">
                  <a:moveTo>
                    <a:pt x="263966" y="472496"/>
                  </a:moveTo>
                  <a:cubicBezTo>
                    <a:pt x="363858" y="362358"/>
                    <a:pt x="493206" y="241975"/>
                    <a:pt x="602063" y="165135"/>
                  </a:cubicBezTo>
                  <a:cubicBezTo>
                    <a:pt x="710920" y="88295"/>
                    <a:pt x="818497" y="31945"/>
                    <a:pt x="917109" y="11454"/>
                  </a:cubicBezTo>
                  <a:cubicBezTo>
                    <a:pt x="1015721" y="-9037"/>
                    <a:pt x="1133543" y="-3914"/>
                    <a:pt x="1193734" y="42190"/>
                  </a:cubicBezTo>
                  <a:cubicBezTo>
                    <a:pt x="1253925" y="88294"/>
                    <a:pt x="1288503" y="176661"/>
                    <a:pt x="1278258" y="288079"/>
                  </a:cubicBezTo>
                  <a:cubicBezTo>
                    <a:pt x="1268013" y="399497"/>
                    <a:pt x="1235996" y="606967"/>
                    <a:pt x="1132262" y="710701"/>
                  </a:cubicBezTo>
                  <a:cubicBezTo>
                    <a:pt x="1028528" y="814436"/>
                    <a:pt x="781358" y="834926"/>
                    <a:pt x="655852" y="910486"/>
                  </a:cubicBezTo>
                  <a:cubicBezTo>
                    <a:pt x="530346" y="986046"/>
                    <a:pt x="466312" y="1134604"/>
                    <a:pt x="379226" y="1164059"/>
                  </a:cubicBezTo>
                  <a:cubicBezTo>
                    <a:pt x="292140" y="1193514"/>
                    <a:pt x="196090" y="1143568"/>
                    <a:pt x="133337" y="1087219"/>
                  </a:cubicBezTo>
                  <a:cubicBezTo>
                    <a:pt x="70584" y="1030870"/>
                    <a:pt x="-16501" y="927135"/>
                    <a:pt x="2709" y="825962"/>
                  </a:cubicBezTo>
                  <a:cubicBezTo>
                    <a:pt x="21919" y="724789"/>
                    <a:pt x="164074" y="582634"/>
                    <a:pt x="263966" y="472496"/>
                  </a:cubicBezTo>
                  <a:close/>
                </a:path>
              </a:pathLst>
            </a:custGeom>
            <a:solidFill>
              <a:srgbClr val="7B2383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F524CF5-7767-8817-6AD0-A82D95035B04}"/>
                </a:ext>
              </a:extLst>
            </p:cNvPr>
            <p:cNvSpPr/>
            <p:nvPr/>
          </p:nvSpPr>
          <p:spPr>
            <a:xfrm>
              <a:off x="6073801" y="3240344"/>
              <a:ext cx="328094" cy="382741"/>
            </a:xfrm>
            <a:custGeom>
              <a:avLst/>
              <a:gdLst>
                <a:gd name="connsiteX0" fmla="*/ 68496 w 328094"/>
                <a:gd name="connsiteY0" fmla="*/ 84851 h 382741"/>
                <a:gd name="connsiteX1" fmla="*/ 306701 w 328094"/>
                <a:gd name="connsiteY1" fmla="*/ 15694 h 382741"/>
                <a:gd name="connsiteX2" fmla="*/ 283649 w 328094"/>
                <a:gd name="connsiteY2" fmla="*/ 361476 h 382741"/>
                <a:gd name="connsiteX3" fmla="*/ 14708 w 328094"/>
                <a:gd name="connsiteY3" fmla="*/ 315372 h 382741"/>
                <a:gd name="connsiteX4" fmla="*/ 68496 w 328094"/>
                <a:gd name="connsiteY4" fmla="*/ 84851 h 38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094" h="382741">
                  <a:moveTo>
                    <a:pt x="68496" y="84851"/>
                  </a:moveTo>
                  <a:cubicBezTo>
                    <a:pt x="117161" y="34905"/>
                    <a:pt x="270842" y="-30410"/>
                    <a:pt x="306701" y="15694"/>
                  </a:cubicBezTo>
                  <a:cubicBezTo>
                    <a:pt x="342560" y="61798"/>
                    <a:pt x="332314" y="311530"/>
                    <a:pt x="283649" y="361476"/>
                  </a:cubicBezTo>
                  <a:cubicBezTo>
                    <a:pt x="234984" y="411422"/>
                    <a:pt x="53128" y="364037"/>
                    <a:pt x="14708" y="315372"/>
                  </a:cubicBezTo>
                  <a:cubicBezTo>
                    <a:pt x="-23712" y="266707"/>
                    <a:pt x="19831" y="134797"/>
                    <a:pt x="68496" y="8485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B4FB5F-8456-77CF-199A-4B6A1C01E8C1}"/>
                </a:ext>
              </a:extLst>
            </p:cNvPr>
            <p:cNvSpPr txBox="1"/>
            <p:nvPr/>
          </p:nvSpPr>
          <p:spPr>
            <a:xfrm>
              <a:off x="5770411" y="3157021"/>
              <a:ext cx="2551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dirty="0"/>
                <a:t>-</a:t>
              </a:r>
            </a:p>
          </p:txBody>
        </p: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00C9F1C1-6538-95B6-CD47-78A12CE32053}"/>
                </a:ext>
              </a:extLst>
            </p:cNvPr>
            <p:cNvSpPr/>
            <p:nvPr/>
          </p:nvSpPr>
          <p:spPr>
            <a:xfrm rot="5400000">
              <a:off x="5306510" y="1813025"/>
              <a:ext cx="289169" cy="1901581"/>
            </a:xfrm>
            <a:prstGeom prst="leftBrace">
              <a:avLst>
                <a:gd name="adj1" fmla="val 24883"/>
                <a:gd name="adj2" fmla="val 50000"/>
              </a:avLst>
            </a:prstGeom>
            <a:ln>
              <a:solidFill>
                <a:srgbClr val="2F58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1D0B298-CC68-B60D-70B4-769DF4E96841}"/>
              </a:ext>
            </a:extLst>
          </p:cNvPr>
          <p:cNvCxnSpPr>
            <a:cxnSpLocks/>
            <a:stCxn id="8" idx="2"/>
            <a:endCxn id="57" idx="1"/>
          </p:cNvCxnSpPr>
          <p:nvPr/>
        </p:nvCxnSpPr>
        <p:spPr>
          <a:xfrm rot="5400000">
            <a:off x="5944778" y="958426"/>
            <a:ext cx="649421" cy="3070345"/>
          </a:xfrm>
          <a:prstGeom prst="bentConnector5">
            <a:avLst>
              <a:gd name="adj1" fmla="val 35201"/>
              <a:gd name="adj2" fmla="val 56118"/>
              <a:gd name="adj3" fmla="val 34858"/>
            </a:avLst>
          </a:prstGeom>
          <a:ln>
            <a:solidFill>
              <a:srgbClr val="2F58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14E2785-C49C-A1F3-9368-268150902CBE}"/>
              </a:ext>
            </a:extLst>
          </p:cNvPr>
          <p:cNvSpPr txBox="1"/>
          <p:nvPr/>
        </p:nvSpPr>
        <p:spPr>
          <a:xfrm>
            <a:off x="5903393" y="3429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B54727-AAA7-0959-495E-6F03F5CEC824}"/>
              </a:ext>
            </a:extLst>
          </p:cNvPr>
          <p:cNvSpPr txBox="1"/>
          <p:nvPr/>
        </p:nvSpPr>
        <p:spPr>
          <a:xfrm>
            <a:off x="4948453" y="2365233"/>
            <a:ext cx="23727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Generate 2 blobs for cell and for nucleus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736962-28A6-7886-F163-D02C0045643C}"/>
              </a:ext>
            </a:extLst>
          </p:cNvPr>
          <p:cNvSpPr txBox="1"/>
          <p:nvPr/>
        </p:nvSpPr>
        <p:spPr>
          <a:xfrm>
            <a:off x="6862792" y="4526334"/>
            <a:ext cx="926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Simulated Cell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8F70E7-2E13-B97A-C644-2AB0ED1E3021}"/>
              </a:ext>
            </a:extLst>
          </p:cNvPr>
          <p:cNvSpPr txBox="1"/>
          <p:nvPr/>
        </p:nvSpPr>
        <p:spPr>
          <a:xfrm>
            <a:off x="3917785" y="4235126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Cell body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9A0CF2-9A55-ADD0-C756-BA1CA1FE7026}"/>
              </a:ext>
            </a:extLst>
          </p:cNvPr>
          <p:cNvSpPr txBox="1"/>
          <p:nvPr/>
        </p:nvSpPr>
        <p:spPr>
          <a:xfrm>
            <a:off x="5051471" y="3884055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Nucleus mask</a:t>
            </a:r>
          </a:p>
        </p:txBody>
      </p:sp>
    </p:spTree>
    <p:extLst>
      <p:ext uri="{BB962C8B-B14F-4D97-AF65-F5344CB8AC3E}">
        <p14:creationId xmlns:p14="http://schemas.microsoft.com/office/powerpoint/2010/main" val="5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0AE5F-721B-AD57-D15F-33D821D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52" y="0"/>
            <a:ext cx="720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8D19C90-4D3C-E824-14AC-379C031B4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9825"/>
          <a:stretch/>
        </p:blipFill>
        <p:spPr>
          <a:xfrm>
            <a:off x="5622357" y="3353304"/>
            <a:ext cx="2749627" cy="3320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5" name="Picture 14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69F81AC4-9154-4C09-1E85-843BF668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391511" y="1439707"/>
            <a:ext cx="825500" cy="10119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AA8691-3272-CACA-E987-A8307711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9000" contrast="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3173" y="3353303"/>
            <a:ext cx="3079183" cy="33206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99286F-AA5E-A478-4D87-CE4A26767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8094" y="2451605"/>
            <a:ext cx="999710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9" name="Picture 18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E6684F0F-A7B8-A886-B36E-E46E08A7F462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116406" y="1439707"/>
            <a:ext cx="1011902" cy="10119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1" name="Picture 20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23C8FB51-C1B1-745F-1946-3B9328CE8B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17011" y="1439707"/>
            <a:ext cx="935560" cy="10162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3" name="Picture 22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861CE52F-D5F5-18BF-533A-E0F38D8DE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3391511" y="2451607"/>
            <a:ext cx="821190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5" name="Picture 24" descr="A picture containing star, blurry, outdoor object&#10;&#10;Description automatically generated">
            <a:extLst>
              <a:ext uri="{FF2B5EF4-FFF2-40B4-BE49-F238E27FC236}">
                <a16:creationId xmlns:a16="http://schemas.microsoft.com/office/drawing/2014/main" id="{E295E399-BB28-1D8A-D220-D61E3921D4F6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2543435" y="1439707"/>
            <a:ext cx="854203" cy="10119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7" name="Picture 26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0DB47146-1B07-19D9-6E9E-0B24E0A144CA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4221320" y="2451606"/>
            <a:ext cx="952739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Picture 28" descr="A picture containing star, outdoor object, blurry&#10;&#10;Description automatically generated">
            <a:extLst>
              <a:ext uri="{FF2B5EF4-FFF2-40B4-BE49-F238E27FC236}">
                <a16:creationId xmlns:a16="http://schemas.microsoft.com/office/drawing/2014/main" id="{7B787C57-BB30-7D66-8812-484F1A239F51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2540987" y="2451609"/>
            <a:ext cx="889000" cy="901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30" descr="A picture containing stop, red, light, dark&#10;&#10;Description automatically generated">
            <a:extLst>
              <a:ext uri="{FF2B5EF4-FFF2-40B4-BE49-F238E27FC236}">
                <a16:creationId xmlns:a16="http://schemas.microsoft.com/office/drawing/2014/main" id="{DC25B933-4123-4E6C-80F0-FE3F84D309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7804" y="1439707"/>
            <a:ext cx="2224180" cy="19135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6924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C4FBED-AC95-B790-8B0D-AEC6F6DA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80" y="1574979"/>
            <a:ext cx="3652025" cy="3934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7FA77-B602-A0F8-2DB2-C8394899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05" y="1574978"/>
            <a:ext cx="3652026" cy="3934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4D99DF-9F8A-0844-1A07-F42BE2FEAEAB}"/>
              </a:ext>
            </a:extLst>
          </p:cNvPr>
          <p:cNvSpPr txBox="1"/>
          <p:nvPr/>
        </p:nvSpPr>
        <p:spPr>
          <a:xfrm>
            <a:off x="3190541" y="5202929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Opensimplex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E13A7-0002-C6C8-B3F5-CAC923AE458F}"/>
              </a:ext>
            </a:extLst>
          </p:cNvPr>
          <p:cNvSpPr txBox="1"/>
          <p:nvPr/>
        </p:nvSpPr>
        <p:spPr>
          <a:xfrm>
            <a:off x="7062049" y="520292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149644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E06F171-AA09-7EC9-C571-89A4BE4C24E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C2C96-DF75-1D8C-D7DB-20DC02870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05"/>
          <a:stretch/>
        </p:blipFill>
        <p:spPr>
          <a:xfrm rot="10800000">
            <a:off x="2209800" y="2536901"/>
            <a:ext cx="7772400" cy="2588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411350-C6E1-7574-70E1-0A83F73C0D25}"/>
              </a:ext>
            </a:extLst>
          </p:cNvPr>
          <p:cNvSpPr txBox="1"/>
          <p:nvPr/>
        </p:nvSpPr>
        <p:spPr>
          <a:xfrm>
            <a:off x="3088888" y="41203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384DD-FB76-DC11-FD99-88100F8D7B26}"/>
              </a:ext>
            </a:extLst>
          </p:cNvPr>
          <p:cNvSpPr txBox="1"/>
          <p:nvPr/>
        </p:nvSpPr>
        <p:spPr>
          <a:xfrm>
            <a:off x="4488993" y="412037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3D12D-4568-16D4-E806-920974BD5E59}"/>
              </a:ext>
            </a:extLst>
          </p:cNvPr>
          <p:cNvSpPr txBox="1"/>
          <p:nvPr/>
        </p:nvSpPr>
        <p:spPr>
          <a:xfrm>
            <a:off x="5889098" y="408203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EE206-6FB2-7783-C927-04D60C80F317}"/>
              </a:ext>
            </a:extLst>
          </p:cNvPr>
          <p:cNvSpPr txBox="1"/>
          <p:nvPr/>
        </p:nvSpPr>
        <p:spPr>
          <a:xfrm>
            <a:off x="7289203" y="40820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0.75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1CE02-81FC-92BD-8A6A-45DDC8F29110}"/>
              </a:ext>
            </a:extLst>
          </p:cNvPr>
          <p:cNvSpPr txBox="1"/>
          <p:nvPr/>
        </p:nvSpPr>
        <p:spPr>
          <a:xfrm>
            <a:off x="8635701" y="40784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1.0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381C02-7C30-A291-88BE-C209D37A2505}"/>
              </a:ext>
            </a:extLst>
          </p:cNvPr>
          <p:cNvCxnSpPr>
            <a:cxnSpLocks/>
          </p:cNvCxnSpPr>
          <p:nvPr/>
        </p:nvCxnSpPr>
        <p:spPr>
          <a:xfrm>
            <a:off x="2659566" y="4577575"/>
            <a:ext cx="6852133" cy="0"/>
          </a:xfrm>
          <a:prstGeom prst="straightConnector1">
            <a:avLst/>
          </a:prstGeom>
          <a:ln w="47625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3E8B82-C563-E0C5-0133-B4DC32096391}"/>
              </a:ext>
            </a:extLst>
          </p:cNvPr>
          <p:cNvSpPr txBox="1"/>
          <p:nvPr/>
        </p:nvSpPr>
        <p:spPr>
          <a:xfrm>
            <a:off x="3173847" y="46654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𝛾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94F634-B207-5C4F-6424-E230F2B77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7" t="30545" r="16667" b="27621"/>
          <a:stretch/>
        </p:blipFill>
        <p:spPr>
          <a:xfrm rot="10800000">
            <a:off x="3038707" y="986408"/>
            <a:ext cx="4683512" cy="1085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62087F-D734-A920-1505-506977FD6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19" t="33822" r="40403" b="30231"/>
          <a:stretch/>
        </p:blipFill>
        <p:spPr>
          <a:xfrm>
            <a:off x="8181871" y="911916"/>
            <a:ext cx="1384071" cy="13896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A2DB48-A8B4-3B00-BC2E-FFDF486BD914}"/>
              </a:ext>
            </a:extLst>
          </p:cNvPr>
          <p:cNvSpPr txBox="1"/>
          <p:nvPr/>
        </p:nvSpPr>
        <p:spPr>
          <a:xfrm>
            <a:off x="7780307" y="13443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0158E-B33E-6A4D-871F-BD016B6EDA56}"/>
              </a:ext>
            </a:extLst>
          </p:cNvPr>
          <p:cNvSpPr txBox="1"/>
          <p:nvPr/>
        </p:nvSpPr>
        <p:spPr>
          <a:xfrm>
            <a:off x="2533175" y="1053978"/>
            <a:ext cx="51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∑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7F9985-5EAD-28CC-FB9F-70BBC7FD870A}"/>
              </a:ext>
            </a:extLst>
          </p:cNvPr>
          <p:cNvCxnSpPr/>
          <p:nvPr/>
        </p:nvCxnSpPr>
        <p:spPr>
          <a:xfrm>
            <a:off x="-206297" y="2624770"/>
            <a:ext cx="1304692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246762-611F-6494-0A99-D91D0D082BC9}"/>
              </a:ext>
            </a:extLst>
          </p:cNvPr>
          <p:cNvSpPr txBox="1"/>
          <p:nvPr/>
        </p:nvSpPr>
        <p:spPr>
          <a:xfrm>
            <a:off x="2209800" y="682629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093E1-A976-64A7-5B55-6B0AB24CC06C}"/>
              </a:ext>
            </a:extLst>
          </p:cNvPr>
          <p:cNvSpPr txBox="1"/>
          <p:nvPr/>
        </p:nvSpPr>
        <p:spPr>
          <a:xfrm>
            <a:off x="2209801" y="267629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207B08-A9DF-6A36-F721-89AB5A04A6E7}"/>
              </a:ext>
            </a:extLst>
          </p:cNvPr>
          <p:cNvCxnSpPr>
            <a:cxnSpLocks/>
          </p:cNvCxnSpPr>
          <p:nvPr/>
        </p:nvCxnSpPr>
        <p:spPr>
          <a:xfrm>
            <a:off x="3130066" y="2116948"/>
            <a:ext cx="4469490" cy="0"/>
          </a:xfrm>
          <a:prstGeom prst="straightConnector1">
            <a:avLst/>
          </a:prstGeom>
          <a:ln w="47625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5FEEF2-DA64-AEEF-D376-2550BE4A8EE0}"/>
              </a:ext>
            </a:extLst>
          </p:cNvPr>
          <p:cNvSpPr txBox="1"/>
          <p:nvPr/>
        </p:nvSpPr>
        <p:spPr>
          <a:xfrm>
            <a:off x="3088888" y="211470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⍺</a:t>
            </a:r>
          </a:p>
        </p:txBody>
      </p:sp>
    </p:spTree>
    <p:extLst>
      <p:ext uri="{BB962C8B-B14F-4D97-AF65-F5344CB8AC3E}">
        <p14:creationId xmlns:p14="http://schemas.microsoft.com/office/powerpoint/2010/main" val="394143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4490F21-7BC9-9DD7-4B36-DF1C2B9DEF84}"/>
              </a:ext>
            </a:extLst>
          </p:cNvPr>
          <p:cNvGrpSpPr/>
          <p:nvPr/>
        </p:nvGrpSpPr>
        <p:grpSpPr>
          <a:xfrm>
            <a:off x="3083736" y="727048"/>
            <a:ext cx="5813798" cy="3564748"/>
            <a:chOff x="1427389" y="153543"/>
            <a:chExt cx="5813798" cy="35647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32C2A2-FCEE-4FD5-96C0-F8654F72E03E}"/>
                </a:ext>
              </a:extLst>
            </p:cNvPr>
            <p:cNvGrpSpPr/>
            <p:nvPr/>
          </p:nvGrpSpPr>
          <p:grpSpPr>
            <a:xfrm>
              <a:off x="1427389" y="153543"/>
              <a:ext cx="2906900" cy="3564748"/>
              <a:chOff x="1427389" y="153543"/>
              <a:chExt cx="2906900" cy="3564748"/>
            </a:xfrm>
          </p:grpSpPr>
          <p:pic>
            <p:nvPicPr>
              <p:cNvPr id="9" name="Picture 8" descr="A picture containing invertebrate, worm&#10;&#10;Description automatically generated">
                <a:extLst>
                  <a:ext uri="{FF2B5EF4-FFF2-40B4-BE49-F238E27FC236}">
                    <a16:creationId xmlns:a16="http://schemas.microsoft.com/office/drawing/2014/main" id="{5BC0834F-5A95-08A9-EB90-91257B043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7389" y="3060443"/>
                <a:ext cx="2906899" cy="65784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1" name="Picture 10" descr="A picture containing tree&#10;&#10;Description automatically generated">
                <a:extLst>
                  <a:ext uri="{FF2B5EF4-FFF2-40B4-BE49-F238E27FC236}">
                    <a16:creationId xmlns:a16="http://schemas.microsoft.com/office/drawing/2014/main" id="{F9F543D3-8BDC-2DF3-D73E-53B66461B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389" y="153543"/>
                <a:ext cx="2906900" cy="29069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B302C3F-C6A7-DC96-6146-B6BA945D92B7}"/>
                </a:ext>
              </a:extLst>
            </p:cNvPr>
            <p:cNvGrpSpPr/>
            <p:nvPr/>
          </p:nvGrpSpPr>
          <p:grpSpPr>
            <a:xfrm>
              <a:off x="4334288" y="153544"/>
              <a:ext cx="2906899" cy="3564747"/>
              <a:chOff x="6096000" y="470375"/>
              <a:chExt cx="2906899" cy="3564747"/>
            </a:xfrm>
          </p:grpSpPr>
          <p:pic>
            <p:nvPicPr>
              <p:cNvPr id="15" name="Picture 14" descr="Red lights in the dark&#10;&#10;Description automatically generated with low confidence">
                <a:extLst>
                  <a:ext uri="{FF2B5EF4-FFF2-40B4-BE49-F238E27FC236}">
                    <a16:creationId xmlns:a16="http://schemas.microsoft.com/office/drawing/2014/main" id="{E8A59851-C336-4E72-8E38-F6A1B72C5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3377274"/>
                <a:ext cx="2906899" cy="65784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3" name="Picture 12" descr="A picture containing tree, dark, outdoor object&#10;&#10;Description automatically generated">
                <a:extLst>
                  <a:ext uri="{FF2B5EF4-FFF2-40B4-BE49-F238E27FC236}">
                    <a16:creationId xmlns:a16="http://schemas.microsoft.com/office/drawing/2014/main" id="{7B720F40-941C-4BA1-6C23-54C4DEAC3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70375"/>
                <a:ext cx="2906899" cy="290689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51D7564-5D81-961C-5E29-D1E2CCFDA327}"/>
              </a:ext>
            </a:extLst>
          </p:cNvPr>
          <p:cNvSpPr txBox="1"/>
          <p:nvPr/>
        </p:nvSpPr>
        <p:spPr>
          <a:xfrm>
            <a:off x="2103738" y="199583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Top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66DF9-1D52-C900-ECF1-D989ED1FAB4E}"/>
              </a:ext>
            </a:extLst>
          </p:cNvPr>
          <p:cNvSpPr txBox="1"/>
          <p:nvPr/>
        </p:nvSpPr>
        <p:spPr>
          <a:xfrm>
            <a:off x="2073442" y="3778206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Side 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EBFCA0-3846-97F4-0282-8AD1F511FC2D}"/>
              </a:ext>
            </a:extLst>
          </p:cNvPr>
          <p:cNvSpPr txBox="1"/>
          <p:nvPr/>
        </p:nvSpPr>
        <p:spPr>
          <a:xfrm>
            <a:off x="3376675" y="357716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RGB (FAD, NADH, SHG)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9B984B-0AC4-15FD-EEAC-97AC98D19E07}"/>
              </a:ext>
            </a:extLst>
          </p:cNvPr>
          <p:cNvSpPr txBox="1"/>
          <p:nvPr/>
        </p:nvSpPr>
        <p:spPr>
          <a:xfrm>
            <a:off x="7007972" y="357716"/>
            <a:ext cx="87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 (FAD)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6B34FD3B-F633-94E4-ECE4-79721E27C08B}"/>
              </a:ext>
            </a:extLst>
          </p:cNvPr>
          <p:cNvSpPr/>
          <p:nvPr/>
        </p:nvSpPr>
        <p:spPr>
          <a:xfrm>
            <a:off x="3565285" y="1272515"/>
            <a:ext cx="657727" cy="795566"/>
          </a:xfrm>
          <a:custGeom>
            <a:avLst/>
            <a:gdLst>
              <a:gd name="connsiteX0" fmla="*/ 553453 w 657727"/>
              <a:gd name="connsiteY0" fmla="*/ 80210 h 795566"/>
              <a:gd name="connsiteX1" fmla="*/ 553453 w 657727"/>
              <a:gd name="connsiteY1" fmla="*/ 80210 h 795566"/>
              <a:gd name="connsiteX2" fmla="*/ 521369 w 657727"/>
              <a:gd name="connsiteY2" fmla="*/ 68179 h 795566"/>
              <a:gd name="connsiteX3" fmla="*/ 509337 w 657727"/>
              <a:gd name="connsiteY3" fmla="*/ 60158 h 795566"/>
              <a:gd name="connsiteX4" fmla="*/ 497305 w 657727"/>
              <a:gd name="connsiteY4" fmla="*/ 56147 h 795566"/>
              <a:gd name="connsiteX5" fmla="*/ 473242 w 657727"/>
              <a:gd name="connsiteY5" fmla="*/ 40105 h 795566"/>
              <a:gd name="connsiteX6" fmla="*/ 449179 w 657727"/>
              <a:gd name="connsiteY6" fmla="*/ 32084 h 795566"/>
              <a:gd name="connsiteX7" fmla="*/ 437148 w 657727"/>
              <a:gd name="connsiteY7" fmla="*/ 24063 h 795566"/>
              <a:gd name="connsiteX8" fmla="*/ 413084 w 657727"/>
              <a:gd name="connsiteY8" fmla="*/ 16042 h 795566"/>
              <a:gd name="connsiteX9" fmla="*/ 389021 w 657727"/>
              <a:gd name="connsiteY9" fmla="*/ 8021 h 795566"/>
              <a:gd name="connsiteX10" fmla="*/ 376990 w 657727"/>
              <a:gd name="connsiteY10" fmla="*/ 4010 h 795566"/>
              <a:gd name="connsiteX11" fmla="*/ 364958 w 657727"/>
              <a:gd name="connsiteY11" fmla="*/ 0 h 795566"/>
              <a:gd name="connsiteX12" fmla="*/ 288758 w 657727"/>
              <a:gd name="connsiteY12" fmla="*/ 8021 h 795566"/>
              <a:gd name="connsiteX13" fmla="*/ 264695 w 657727"/>
              <a:gd name="connsiteY13" fmla="*/ 16042 h 795566"/>
              <a:gd name="connsiteX14" fmla="*/ 252663 w 657727"/>
              <a:gd name="connsiteY14" fmla="*/ 20052 h 795566"/>
              <a:gd name="connsiteX15" fmla="*/ 240632 w 657727"/>
              <a:gd name="connsiteY15" fmla="*/ 28073 h 795566"/>
              <a:gd name="connsiteX16" fmla="*/ 228600 w 657727"/>
              <a:gd name="connsiteY16" fmla="*/ 32084 h 795566"/>
              <a:gd name="connsiteX17" fmla="*/ 204537 w 657727"/>
              <a:gd name="connsiteY17" fmla="*/ 48126 h 795566"/>
              <a:gd name="connsiteX18" fmla="*/ 192505 w 657727"/>
              <a:gd name="connsiteY18" fmla="*/ 56147 h 795566"/>
              <a:gd name="connsiteX19" fmla="*/ 184484 w 657727"/>
              <a:gd name="connsiteY19" fmla="*/ 68179 h 795566"/>
              <a:gd name="connsiteX20" fmla="*/ 160421 w 657727"/>
              <a:gd name="connsiteY20" fmla="*/ 92242 h 795566"/>
              <a:gd name="connsiteX21" fmla="*/ 140369 w 657727"/>
              <a:gd name="connsiteY21" fmla="*/ 112294 h 795566"/>
              <a:gd name="connsiteX22" fmla="*/ 124327 w 657727"/>
              <a:gd name="connsiteY22" fmla="*/ 136358 h 795566"/>
              <a:gd name="connsiteX23" fmla="*/ 88232 w 657727"/>
              <a:gd name="connsiteY23" fmla="*/ 168442 h 795566"/>
              <a:gd name="connsiteX24" fmla="*/ 80211 w 657727"/>
              <a:gd name="connsiteY24" fmla="*/ 180473 h 795566"/>
              <a:gd name="connsiteX25" fmla="*/ 56148 w 657727"/>
              <a:gd name="connsiteY25" fmla="*/ 196515 h 795566"/>
              <a:gd name="connsiteX26" fmla="*/ 44116 w 657727"/>
              <a:gd name="connsiteY26" fmla="*/ 220579 h 795566"/>
              <a:gd name="connsiteX27" fmla="*/ 32084 w 657727"/>
              <a:gd name="connsiteY27" fmla="*/ 244642 h 795566"/>
              <a:gd name="connsiteX28" fmla="*/ 20053 w 657727"/>
              <a:gd name="connsiteY28" fmla="*/ 272715 h 795566"/>
              <a:gd name="connsiteX29" fmla="*/ 8021 w 657727"/>
              <a:gd name="connsiteY29" fmla="*/ 316831 h 795566"/>
              <a:gd name="connsiteX30" fmla="*/ 4011 w 657727"/>
              <a:gd name="connsiteY30" fmla="*/ 364958 h 795566"/>
              <a:gd name="connsiteX31" fmla="*/ 0 w 657727"/>
              <a:gd name="connsiteY31" fmla="*/ 397042 h 795566"/>
              <a:gd name="connsiteX32" fmla="*/ 4011 w 657727"/>
              <a:gd name="connsiteY32" fmla="*/ 477252 h 795566"/>
              <a:gd name="connsiteX33" fmla="*/ 16042 w 657727"/>
              <a:gd name="connsiteY33" fmla="*/ 517358 h 795566"/>
              <a:gd name="connsiteX34" fmla="*/ 40105 w 657727"/>
              <a:gd name="connsiteY34" fmla="*/ 557463 h 795566"/>
              <a:gd name="connsiteX35" fmla="*/ 48127 w 657727"/>
              <a:gd name="connsiteY35" fmla="*/ 565484 h 795566"/>
              <a:gd name="connsiteX36" fmla="*/ 56148 w 657727"/>
              <a:gd name="connsiteY36" fmla="*/ 577515 h 795566"/>
              <a:gd name="connsiteX37" fmla="*/ 76200 w 657727"/>
              <a:gd name="connsiteY37" fmla="*/ 597568 h 795566"/>
              <a:gd name="connsiteX38" fmla="*/ 100263 w 657727"/>
              <a:gd name="connsiteY38" fmla="*/ 613610 h 795566"/>
              <a:gd name="connsiteX39" fmla="*/ 108284 w 657727"/>
              <a:gd name="connsiteY39" fmla="*/ 625642 h 795566"/>
              <a:gd name="connsiteX40" fmla="*/ 120316 w 657727"/>
              <a:gd name="connsiteY40" fmla="*/ 629652 h 795566"/>
              <a:gd name="connsiteX41" fmla="*/ 136358 w 657727"/>
              <a:gd name="connsiteY41" fmla="*/ 653715 h 795566"/>
              <a:gd name="connsiteX42" fmla="*/ 156411 w 657727"/>
              <a:gd name="connsiteY42" fmla="*/ 669758 h 795566"/>
              <a:gd name="connsiteX43" fmla="*/ 176463 w 657727"/>
              <a:gd name="connsiteY43" fmla="*/ 689810 h 795566"/>
              <a:gd name="connsiteX44" fmla="*/ 196516 w 657727"/>
              <a:gd name="connsiteY44" fmla="*/ 709863 h 795566"/>
              <a:gd name="connsiteX45" fmla="*/ 212558 w 657727"/>
              <a:gd name="connsiteY45" fmla="*/ 729915 h 795566"/>
              <a:gd name="connsiteX46" fmla="*/ 220579 w 657727"/>
              <a:gd name="connsiteY46" fmla="*/ 737937 h 795566"/>
              <a:gd name="connsiteX47" fmla="*/ 256674 w 657727"/>
              <a:gd name="connsiteY47" fmla="*/ 757989 h 795566"/>
              <a:gd name="connsiteX48" fmla="*/ 280737 w 657727"/>
              <a:gd name="connsiteY48" fmla="*/ 770021 h 795566"/>
              <a:gd name="connsiteX49" fmla="*/ 304800 w 657727"/>
              <a:gd name="connsiteY49" fmla="*/ 782052 h 795566"/>
              <a:gd name="connsiteX50" fmla="*/ 316832 w 657727"/>
              <a:gd name="connsiteY50" fmla="*/ 790073 h 795566"/>
              <a:gd name="connsiteX51" fmla="*/ 397042 w 657727"/>
              <a:gd name="connsiteY51" fmla="*/ 790073 h 795566"/>
              <a:gd name="connsiteX52" fmla="*/ 425116 w 657727"/>
              <a:gd name="connsiteY52" fmla="*/ 782052 h 795566"/>
              <a:gd name="connsiteX53" fmla="*/ 449179 w 657727"/>
              <a:gd name="connsiteY53" fmla="*/ 774031 h 795566"/>
              <a:gd name="connsiteX54" fmla="*/ 461211 w 657727"/>
              <a:gd name="connsiteY54" fmla="*/ 766010 h 795566"/>
              <a:gd name="connsiteX55" fmla="*/ 485274 w 657727"/>
              <a:gd name="connsiteY55" fmla="*/ 757989 h 795566"/>
              <a:gd name="connsiteX56" fmla="*/ 497305 w 657727"/>
              <a:gd name="connsiteY56" fmla="*/ 753979 h 795566"/>
              <a:gd name="connsiteX57" fmla="*/ 505327 w 657727"/>
              <a:gd name="connsiteY57" fmla="*/ 745958 h 795566"/>
              <a:gd name="connsiteX58" fmla="*/ 517358 w 657727"/>
              <a:gd name="connsiteY58" fmla="*/ 741947 h 795566"/>
              <a:gd name="connsiteX59" fmla="*/ 545432 w 657727"/>
              <a:gd name="connsiteY59" fmla="*/ 709863 h 795566"/>
              <a:gd name="connsiteX60" fmla="*/ 565484 w 657727"/>
              <a:gd name="connsiteY60" fmla="*/ 673768 h 795566"/>
              <a:gd name="connsiteX61" fmla="*/ 581527 w 657727"/>
              <a:gd name="connsiteY61" fmla="*/ 653715 h 795566"/>
              <a:gd name="connsiteX62" fmla="*/ 589548 w 657727"/>
              <a:gd name="connsiteY62" fmla="*/ 629652 h 795566"/>
              <a:gd name="connsiteX63" fmla="*/ 609600 w 657727"/>
              <a:gd name="connsiteY63" fmla="*/ 605589 h 795566"/>
              <a:gd name="connsiteX64" fmla="*/ 621632 w 657727"/>
              <a:gd name="connsiteY64" fmla="*/ 581526 h 795566"/>
              <a:gd name="connsiteX65" fmla="*/ 633663 w 657727"/>
              <a:gd name="connsiteY65" fmla="*/ 545431 h 795566"/>
              <a:gd name="connsiteX66" fmla="*/ 641684 w 657727"/>
              <a:gd name="connsiteY66" fmla="*/ 521368 h 795566"/>
              <a:gd name="connsiteX67" fmla="*/ 649705 w 657727"/>
              <a:gd name="connsiteY67" fmla="*/ 485273 h 795566"/>
              <a:gd name="connsiteX68" fmla="*/ 653716 w 657727"/>
              <a:gd name="connsiteY68" fmla="*/ 469231 h 795566"/>
              <a:gd name="connsiteX69" fmla="*/ 657727 w 657727"/>
              <a:gd name="connsiteY69" fmla="*/ 421105 h 795566"/>
              <a:gd name="connsiteX70" fmla="*/ 653716 w 657727"/>
              <a:gd name="connsiteY70" fmla="*/ 292768 h 795566"/>
              <a:gd name="connsiteX71" fmla="*/ 641684 w 657727"/>
              <a:gd name="connsiteY71" fmla="*/ 240631 h 795566"/>
              <a:gd name="connsiteX72" fmla="*/ 637674 w 657727"/>
              <a:gd name="connsiteY72" fmla="*/ 224589 h 795566"/>
              <a:gd name="connsiteX73" fmla="*/ 629653 w 657727"/>
              <a:gd name="connsiteY73" fmla="*/ 200526 h 795566"/>
              <a:gd name="connsiteX74" fmla="*/ 613611 w 657727"/>
              <a:gd name="connsiteY74" fmla="*/ 176463 h 795566"/>
              <a:gd name="connsiteX75" fmla="*/ 597569 w 657727"/>
              <a:gd name="connsiteY75" fmla="*/ 156410 h 795566"/>
              <a:gd name="connsiteX76" fmla="*/ 581527 w 657727"/>
              <a:gd name="connsiteY76" fmla="*/ 132347 h 795566"/>
              <a:gd name="connsiteX77" fmla="*/ 573505 w 657727"/>
              <a:gd name="connsiteY77" fmla="*/ 124326 h 795566"/>
              <a:gd name="connsiteX78" fmla="*/ 553453 w 657727"/>
              <a:gd name="connsiteY78" fmla="*/ 80210 h 79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57727" h="795566">
                <a:moveTo>
                  <a:pt x="553453" y="80210"/>
                </a:moveTo>
                <a:lnTo>
                  <a:pt x="553453" y="80210"/>
                </a:lnTo>
                <a:cubicBezTo>
                  <a:pt x="542758" y="76200"/>
                  <a:pt x="531767" y="72905"/>
                  <a:pt x="521369" y="68179"/>
                </a:cubicBezTo>
                <a:cubicBezTo>
                  <a:pt x="516981" y="66184"/>
                  <a:pt x="513648" y="62314"/>
                  <a:pt x="509337" y="60158"/>
                </a:cubicBezTo>
                <a:cubicBezTo>
                  <a:pt x="505556" y="58267"/>
                  <a:pt x="501001" y="58200"/>
                  <a:pt x="497305" y="56147"/>
                </a:cubicBezTo>
                <a:cubicBezTo>
                  <a:pt x="488878" y="51465"/>
                  <a:pt x="482387" y="43153"/>
                  <a:pt x="473242" y="40105"/>
                </a:cubicBezTo>
                <a:lnTo>
                  <a:pt x="449179" y="32084"/>
                </a:lnTo>
                <a:cubicBezTo>
                  <a:pt x="445169" y="29410"/>
                  <a:pt x="441552" y="26021"/>
                  <a:pt x="437148" y="24063"/>
                </a:cubicBezTo>
                <a:cubicBezTo>
                  <a:pt x="429422" y="20629"/>
                  <a:pt x="421105" y="18716"/>
                  <a:pt x="413084" y="16042"/>
                </a:cubicBezTo>
                <a:lnTo>
                  <a:pt x="389021" y="8021"/>
                </a:lnTo>
                <a:lnTo>
                  <a:pt x="376990" y="4010"/>
                </a:lnTo>
                <a:lnTo>
                  <a:pt x="364958" y="0"/>
                </a:lnTo>
                <a:cubicBezTo>
                  <a:pt x="347282" y="1360"/>
                  <a:pt x="310155" y="2672"/>
                  <a:pt x="288758" y="8021"/>
                </a:cubicBezTo>
                <a:cubicBezTo>
                  <a:pt x="280556" y="10072"/>
                  <a:pt x="272716" y="13368"/>
                  <a:pt x="264695" y="16042"/>
                </a:cubicBezTo>
                <a:lnTo>
                  <a:pt x="252663" y="20052"/>
                </a:lnTo>
                <a:cubicBezTo>
                  <a:pt x="248653" y="22726"/>
                  <a:pt x="244943" y="25917"/>
                  <a:pt x="240632" y="28073"/>
                </a:cubicBezTo>
                <a:cubicBezTo>
                  <a:pt x="236851" y="29964"/>
                  <a:pt x="232296" y="30031"/>
                  <a:pt x="228600" y="32084"/>
                </a:cubicBezTo>
                <a:cubicBezTo>
                  <a:pt x="220173" y="36766"/>
                  <a:pt x="212558" y="42779"/>
                  <a:pt x="204537" y="48126"/>
                </a:cubicBezTo>
                <a:lnTo>
                  <a:pt x="192505" y="56147"/>
                </a:lnTo>
                <a:cubicBezTo>
                  <a:pt x="189831" y="60158"/>
                  <a:pt x="187686" y="64576"/>
                  <a:pt x="184484" y="68179"/>
                </a:cubicBezTo>
                <a:cubicBezTo>
                  <a:pt x="176948" y="76657"/>
                  <a:pt x="166713" y="82804"/>
                  <a:pt x="160421" y="92242"/>
                </a:cubicBezTo>
                <a:cubicBezTo>
                  <a:pt x="149726" y="108283"/>
                  <a:pt x="156410" y="101599"/>
                  <a:pt x="140369" y="112294"/>
                </a:cubicBezTo>
                <a:cubicBezTo>
                  <a:pt x="135022" y="120315"/>
                  <a:pt x="132348" y="131011"/>
                  <a:pt x="124327" y="136358"/>
                </a:cubicBezTo>
                <a:cubicBezTo>
                  <a:pt x="109860" y="146002"/>
                  <a:pt x="99222" y="151958"/>
                  <a:pt x="88232" y="168442"/>
                </a:cubicBezTo>
                <a:cubicBezTo>
                  <a:pt x="85558" y="172452"/>
                  <a:pt x="83838" y="177299"/>
                  <a:pt x="80211" y="180473"/>
                </a:cubicBezTo>
                <a:cubicBezTo>
                  <a:pt x="72956" y="186821"/>
                  <a:pt x="56148" y="196515"/>
                  <a:pt x="56148" y="196515"/>
                </a:cubicBezTo>
                <a:cubicBezTo>
                  <a:pt x="46067" y="226755"/>
                  <a:pt x="59664" y="189484"/>
                  <a:pt x="44116" y="220579"/>
                </a:cubicBezTo>
                <a:cubicBezTo>
                  <a:pt x="27511" y="253788"/>
                  <a:pt x="55072" y="210159"/>
                  <a:pt x="32084" y="244642"/>
                </a:cubicBezTo>
                <a:cubicBezTo>
                  <a:pt x="19177" y="283366"/>
                  <a:pt x="39873" y="223163"/>
                  <a:pt x="20053" y="272715"/>
                </a:cubicBezTo>
                <a:cubicBezTo>
                  <a:pt x="11913" y="293066"/>
                  <a:pt x="12049" y="296695"/>
                  <a:pt x="8021" y="316831"/>
                </a:cubicBezTo>
                <a:cubicBezTo>
                  <a:pt x="6684" y="332873"/>
                  <a:pt x="5613" y="348940"/>
                  <a:pt x="4011" y="364958"/>
                </a:cubicBezTo>
                <a:cubicBezTo>
                  <a:pt x="2939" y="375682"/>
                  <a:pt x="0" y="386264"/>
                  <a:pt x="0" y="397042"/>
                </a:cubicBezTo>
                <a:cubicBezTo>
                  <a:pt x="0" y="423812"/>
                  <a:pt x="1788" y="450574"/>
                  <a:pt x="4011" y="477252"/>
                </a:cubicBezTo>
                <a:cubicBezTo>
                  <a:pt x="4587" y="484162"/>
                  <a:pt x="14691" y="514657"/>
                  <a:pt x="16042" y="517358"/>
                </a:cubicBezTo>
                <a:cubicBezTo>
                  <a:pt x="22371" y="530015"/>
                  <a:pt x="30427" y="547786"/>
                  <a:pt x="40105" y="557463"/>
                </a:cubicBezTo>
                <a:cubicBezTo>
                  <a:pt x="42779" y="560137"/>
                  <a:pt x="45765" y="562531"/>
                  <a:pt x="48127" y="565484"/>
                </a:cubicBezTo>
                <a:cubicBezTo>
                  <a:pt x="51138" y="569248"/>
                  <a:pt x="52974" y="573888"/>
                  <a:pt x="56148" y="577515"/>
                </a:cubicBezTo>
                <a:cubicBezTo>
                  <a:pt x="62373" y="584629"/>
                  <a:pt x="68335" y="592325"/>
                  <a:pt x="76200" y="597568"/>
                </a:cubicBezTo>
                <a:lnTo>
                  <a:pt x="100263" y="613610"/>
                </a:lnTo>
                <a:cubicBezTo>
                  <a:pt x="102937" y="617621"/>
                  <a:pt x="104520" y="622631"/>
                  <a:pt x="108284" y="625642"/>
                </a:cubicBezTo>
                <a:cubicBezTo>
                  <a:pt x="111585" y="628283"/>
                  <a:pt x="117327" y="626663"/>
                  <a:pt x="120316" y="629652"/>
                </a:cubicBezTo>
                <a:cubicBezTo>
                  <a:pt x="127133" y="636468"/>
                  <a:pt x="129542" y="646898"/>
                  <a:pt x="136358" y="653715"/>
                </a:cubicBezTo>
                <a:cubicBezTo>
                  <a:pt x="147787" y="665146"/>
                  <a:pt x="141233" y="659640"/>
                  <a:pt x="156411" y="669758"/>
                </a:cubicBezTo>
                <a:cubicBezTo>
                  <a:pt x="177803" y="701845"/>
                  <a:pt x="149724" y="663070"/>
                  <a:pt x="176463" y="689810"/>
                </a:cubicBezTo>
                <a:cubicBezTo>
                  <a:pt x="203196" y="716545"/>
                  <a:pt x="164435" y="688476"/>
                  <a:pt x="196516" y="709863"/>
                </a:cubicBezTo>
                <a:cubicBezTo>
                  <a:pt x="202878" y="728947"/>
                  <a:pt x="196067" y="716721"/>
                  <a:pt x="212558" y="729915"/>
                </a:cubicBezTo>
                <a:cubicBezTo>
                  <a:pt x="215511" y="732277"/>
                  <a:pt x="217554" y="735668"/>
                  <a:pt x="220579" y="737937"/>
                </a:cubicBezTo>
                <a:cubicBezTo>
                  <a:pt x="242643" y="754485"/>
                  <a:pt x="237916" y="751737"/>
                  <a:pt x="256674" y="757989"/>
                </a:cubicBezTo>
                <a:cubicBezTo>
                  <a:pt x="291147" y="780972"/>
                  <a:pt x="247534" y="753419"/>
                  <a:pt x="280737" y="770021"/>
                </a:cubicBezTo>
                <a:cubicBezTo>
                  <a:pt x="311830" y="785568"/>
                  <a:pt x="274564" y="771974"/>
                  <a:pt x="304800" y="782052"/>
                </a:cubicBezTo>
                <a:cubicBezTo>
                  <a:pt x="308811" y="784726"/>
                  <a:pt x="312521" y="787917"/>
                  <a:pt x="316832" y="790073"/>
                </a:cubicBezTo>
                <a:cubicBezTo>
                  <a:pt x="340433" y="801874"/>
                  <a:pt x="378641" y="791156"/>
                  <a:pt x="397042" y="790073"/>
                </a:cubicBezTo>
                <a:cubicBezTo>
                  <a:pt x="437516" y="776584"/>
                  <a:pt x="374707" y="797175"/>
                  <a:pt x="425116" y="782052"/>
                </a:cubicBezTo>
                <a:cubicBezTo>
                  <a:pt x="433214" y="779622"/>
                  <a:pt x="442144" y="778721"/>
                  <a:pt x="449179" y="774031"/>
                </a:cubicBezTo>
                <a:cubicBezTo>
                  <a:pt x="453190" y="771357"/>
                  <a:pt x="456806" y="767968"/>
                  <a:pt x="461211" y="766010"/>
                </a:cubicBezTo>
                <a:cubicBezTo>
                  <a:pt x="468937" y="762576"/>
                  <a:pt x="477253" y="760663"/>
                  <a:pt x="485274" y="757989"/>
                </a:cubicBezTo>
                <a:lnTo>
                  <a:pt x="497305" y="753979"/>
                </a:lnTo>
                <a:cubicBezTo>
                  <a:pt x="499979" y="751305"/>
                  <a:pt x="502085" y="747904"/>
                  <a:pt x="505327" y="745958"/>
                </a:cubicBezTo>
                <a:cubicBezTo>
                  <a:pt x="508952" y="743783"/>
                  <a:pt x="514369" y="744936"/>
                  <a:pt x="517358" y="741947"/>
                </a:cubicBezTo>
                <a:cubicBezTo>
                  <a:pt x="564140" y="695163"/>
                  <a:pt x="511345" y="732586"/>
                  <a:pt x="545432" y="709863"/>
                </a:cubicBezTo>
                <a:cubicBezTo>
                  <a:pt x="552490" y="688686"/>
                  <a:pt x="547097" y="701348"/>
                  <a:pt x="565484" y="673768"/>
                </a:cubicBezTo>
                <a:cubicBezTo>
                  <a:pt x="575602" y="658591"/>
                  <a:pt x="570097" y="665145"/>
                  <a:pt x="581527" y="653715"/>
                </a:cubicBezTo>
                <a:cubicBezTo>
                  <a:pt x="584201" y="645694"/>
                  <a:pt x="583569" y="635631"/>
                  <a:pt x="589548" y="629652"/>
                </a:cubicBezTo>
                <a:cubicBezTo>
                  <a:pt x="598419" y="620781"/>
                  <a:pt x="604015" y="616758"/>
                  <a:pt x="609600" y="605589"/>
                </a:cubicBezTo>
                <a:cubicBezTo>
                  <a:pt x="626205" y="572380"/>
                  <a:pt x="598644" y="616009"/>
                  <a:pt x="621632" y="581526"/>
                </a:cubicBezTo>
                <a:lnTo>
                  <a:pt x="633663" y="545431"/>
                </a:lnTo>
                <a:lnTo>
                  <a:pt x="641684" y="521368"/>
                </a:lnTo>
                <a:cubicBezTo>
                  <a:pt x="651466" y="482245"/>
                  <a:pt x="639522" y="531097"/>
                  <a:pt x="649705" y="485273"/>
                </a:cubicBezTo>
                <a:cubicBezTo>
                  <a:pt x="650901" y="479892"/>
                  <a:pt x="652379" y="474578"/>
                  <a:pt x="653716" y="469231"/>
                </a:cubicBezTo>
                <a:cubicBezTo>
                  <a:pt x="655053" y="453189"/>
                  <a:pt x="657727" y="437203"/>
                  <a:pt x="657727" y="421105"/>
                </a:cubicBezTo>
                <a:cubicBezTo>
                  <a:pt x="657727" y="378305"/>
                  <a:pt x="655908" y="335512"/>
                  <a:pt x="653716" y="292768"/>
                </a:cubicBezTo>
                <a:cubicBezTo>
                  <a:pt x="651914" y="257628"/>
                  <a:pt x="649649" y="272496"/>
                  <a:pt x="641684" y="240631"/>
                </a:cubicBezTo>
                <a:cubicBezTo>
                  <a:pt x="640347" y="235284"/>
                  <a:pt x="639258" y="229868"/>
                  <a:pt x="637674" y="224589"/>
                </a:cubicBezTo>
                <a:cubicBezTo>
                  <a:pt x="635245" y="216491"/>
                  <a:pt x="634343" y="207561"/>
                  <a:pt x="629653" y="200526"/>
                </a:cubicBezTo>
                <a:cubicBezTo>
                  <a:pt x="624306" y="192505"/>
                  <a:pt x="616660" y="185608"/>
                  <a:pt x="613611" y="176463"/>
                </a:cubicBezTo>
                <a:cubicBezTo>
                  <a:pt x="608076" y="159858"/>
                  <a:pt x="613118" y="166776"/>
                  <a:pt x="597569" y="156410"/>
                </a:cubicBezTo>
                <a:cubicBezTo>
                  <a:pt x="592222" y="148389"/>
                  <a:pt x="588344" y="139163"/>
                  <a:pt x="581527" y="132347"/>
                </a:cubicBezTo>
                <a:cubicBezTo>
                  <a:pt x="578853" y="129673"/>
                  <a:pt x="575867" y="127279"/>
                  <a:pt x="573505" y="124326"/>
                </a:cubicBezTo>
                <a:cubicBezTo>
                  <a:pt x="562989" y="111182"/>
                  <a:pt x="556795" y="87563"/>
                  <a:pt x="553453" y="8021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1EF2922-3FAE-8695-4DBF-E916268868AD}"/>
              </a:ext>
            </a:extLst>
          </p:cNvPr>
          <p:cNvSpPr/>
          <p:nvPr/>
        </p:nvSpPr>
        <p:spPr>
          <a:xfrm>
            <a:off x="4235116" y="2542674"/>
            <a:ext cx="673768" cy="826168"/>
          </a:xfrm>
          <a:custGeom>
            <a:avLst/>
            <a:gdLst>
              <a:gd name="connsiteX0" fmla="*/ 352926 w 673768"/>
              <a:gd name="connsiteY0" fmla="*/ 0 h 826168"/>
              <a:gd name="connsiteX1" fmla="*/ 352926 w 673768"/>
              <a:gd name="connsiteY1" fmla="*/ 0 h 826168"/>
              <a:gd name="connsiteX2" fmla="*/ 316831 w 673768"/>
              <a:gd name="connsiteY2" fmla="*/ 4010 h 826168"/>
              <a:gd name="connsiteX3" fmla="*/ 304800 w 673768"/>
              <a:gd name="connsiteY3" fmla="*/ 8021 h 826168"/>
              <a:gd name="connsiteX4" fmla="*/ 268705 w 673768"/>
              <a:gd name="connsiteY4" fmla="*/ 16042 h 826168"/>
              <a:gd name="connsiteX5" fmla="*/ 244642 w 673768"/>
              <a:gd name="connsiteY5" fmla="*/ 24063 h 826168"/>
              <a:gd name="connsiteX6" fmla="*/ 232610 w 673768"/>
              <a:gd name="connsiteY6" fmla="*/ 28073 h 826168"/>
              <a:gd name="connsiteX7" fmla="*/ 208547 w 673768"/>
              <a:gd name="connsiteY7" fmla="*/ 44115 h 826168"/>
              <a:gd name="connsiteX8" fmla="*/ 200526 w 673768"/>
              <a:gd name="connsiteY8" fmla="*/ 52137 h 826168"/>
              <a:gd name="connsiteX9" fmla="*/ 188495 w 673768"/>
              <a:gd name="connsiteY9" fmla="*/ 56147 h 826168"/>
              <a:gd name="connsiteX10" fmla="*/ 180473 w 673768"/>
              <a:gd name="connsiteY10" fmla="*/ 64168 h 826168"/>
              <a:gd name="connsiteX11" fmla="*/ 156410 w 673768"/>
              <a:gd name="connsiteY11" fmla="*/ 80210 h 826168"/>
              <a:gd name="connsiteX12" fmla="*/ 148389 w 673768"/>
              <a:gd name="connsiteY12" fmla="*/ 92242 h 826168"/>
              <a:gd name="connsiteX13" fmla="*/ 136358 w 673768"/>
              <a:gd name="connsiteY13" fmla="*/ 100263 h 826168"/>
              <a:gd name="connsiteX14" fmla="*/ 120316 w 673768"/>
              <a:gd name="connsiteY14" fmla="*/ 120315 h 826168"/>
              <a:gd name="connsiteX15" fmla="*/ 116305 w 673768"/>
              <a:gd name="connsiteY15" fmla="*/ 132347 h 826168"/>
              <a:gd name="connsiteX16" fmla="*/ 100263 w 673768"/>
              <a:gd name="connsiteY16" fmla="*/ 156410 h 826168"/>
              <a:gd name="connsiteX17" fmla="*/ 92242 w 673768"/>
              <a:gd name="connsiteY17" fmla="*/ 168442 h 826168"/>
              <a:gd name="connsiteX18" fmla="*/ 84221 w 673768"/>
              <a:gd name="connsiteY18" fmla="*/ 180473 h 826168"/>
              <a:gd name="connsiteX19" fmla="*/ 72189 w 673768"/>
              <a:gd name="connsiteY19" fmla="*/ 204537 h 826168"/>
              <a:gd name="connsiteX20" fmla="*/ 60158 w 673768"/>
              <a:gd name="connsiteY20" fmla="*/ 228600 h 826168"/>
              <a:gd name="connsiteX21" fmla="*/ 52137 w 673768"/>
              <a:gd name="connsiteY21" fmla="*/ 252663 h 826168"/>
              <a:gd name="connsiteX22" fmla="*/ 40105 w 673768"/>
              <a:gd name="connsiteY22" fmla="*/ 288758 h 826168"/>
              <a:gd name="connsiteX23" fmla="*/ 32084 w 673768"/>
              <a:gd name="connsiteY23" fmla="*/ 312821 h 826168"/>
              <a:gd name="connsiteX24" fmla="*/ 28073 w 673768"/>
              <a:gd name="connsiteY24" fmla="*/ 324852 h 826168"/>
              <a:gd name="connsiteX25" fmla="*/ 20052 w 673768"/>
              <a:gd name="connsiteY25" fmla="*/ 364958 h 826168"/>
              <a:gd name="connsiteX26" fmla="*/ 12031 w 673768"/>
              <a:gd name="connsiteY26" fmla="*/ 389021 h 826168"/>
              <a:gd name="connsiteX27" fmla="*/ 4010 w 673768"/>
              <a:gd name="connsiteY27" fmla="*/ 429126 h 826168"/>
              <a:gd name="connsiteX28" fmla="*/ 0 w 673768"/>
              <a:gd name="connsiteY28" fmla="*/ 489284 h 826168"/>
              <a:gd name="connsiteX29" fmla="*/ 4010 w 673768"/>
              <a:gd name="connsiteY29" fmla="*/ 509337 h 826168"/>
              <a:gd name="connsiteX30" fmla="*/ 12031 w 673768"/>
              <a:gd name="connsiteY30" fmla="*/ 601579 h 826168"/>
              <a:gd name="connsiteX31" fmla="*/ 24063 w 673768"/>
              <a:gd name="connsiteY31" fmla="*/ 637673 h 826168"/>
              <a:gd name="connsiteX32" fmla="*/ 28073 w 673768"/>
              <a:gd name="connsiteY32" fmla="*/ 649705 h 826168"/>
              <a:gd name="connsiteX33" fmla="*/ 36095 w 673768"/>
              <a:gd name="connsiteY33" fmla="*/ 657726 h 826168"/>
              <a:gd name="connsiteX34" fmla="*/ 52137 w 673768"/>
              <a:gd name="connsiteY34" fmla="*/ 681789 h 826168"/>
              <a:gd name="connsiteX35" fmla="*/ 72189 w 673768"/>
              <a:gd name="connsiteY35" fmla="*/ 705852 h 826168"/>
              <a:gd name="connsiteX36" fmla="*/ 96252 w 673768"/>
              <a:gd name="connsiteY36" fmla="*/ 721894 h 826168"/>
              <a:gd name="connsiteX37" fmla="*/ 104273 w 673768"/>
              <a:gd name="connsiteY37" fmla="*/ 733926 h 826168"/>
              <a:gd name="connsiteX38" fmla="*/ 124326 w 673768"/>
              <a:gd name="connsiteY38" fmla="*/ 749968 h 826168"/>
              <a:gd name="connsiteX39" fmla="*/ 136358 w 673768"/>
              <a:gd name="connsiteY39" fmla="*/ 753979 h 826168"/>
              <a:gd name="connsiteX40" fmla="*/ 160421 w 673768"/>
              <a:gd name="connsiteY40" fmla="*/ 770021 h 826168"/>
              <a:gd name="connsiteX41" fmla="*/ 184484 w 673768"/>
              <a:gd name="connsiteY41" fmla="*/ 778042 h 826168"/>
              <a:gd name="connsiteX42" fmla="*/ 196516 w 673768"/>
              <a:gd name="connsiteY42" fmla="*/ 782052 h 826168"/>
              <a:gd name="connsiteX43" fmla="*/ 208547 w 673768"/>
              <a:gd name="connsiteY43" fmla="*/ 790073 h 826168"/>
              <a:gd name="connsiteX44" fmla="*/ 232610 w 673768"/>
              <a:gd name="connsiteY44" fmla="*/ 798094 h 826168"/>
              <a:gd name="connsiteX45" fmla="*/ 244642 w 673768"/>
              <a:gd name="connsiteY45" fmla="*/ 806115 h 826168"/>
              <a:gd name="connsiteX46" fmla="*/ 268705 w 673768"/>
              <a:gd name="connsiteY46" fmla="*/ 814137 h 826168"/>
              <a:gd name="connsiteX47" fmla="*/ 296779 w 673768"/>
              <a:gd name="connsiteY47" fmla="*/ 822158 h 826168"/>
              <a:gd name="connsiteX48" fmla="*/ 320842 w 673768"/>
              <a:gd name="connsiteY48" fmla="*/ 826168 h 826168"/>
              <a:gd name="connsiteX49" fmla="*/ 409073 w 673768"/>
              <a:gd name="connsiteY49" fmla="*/ 818147 h 826168"/>
              <a:gd name="connsiteX50" fmla="*/ 433137 w 673768"/>
              <a:gd name="connsiteY50" fmla="*/ 810126 h 826168"/>
              <a:gd name="connsiteX51" fmla="*/ 445168 w 673768"/>
              <a:gd name="connsiteY51" fmla="*/ 806115 h 826168"/>
              <a:gd name="connsiteX52" fmla="*/ 469231 w 673768"/>
              <a:gd name="connsiteY52" fmla="*/ 794084 h 826168"/>
              <a:gd name="connsiteX53" fmla="*/ 493295 w 673768"/>
              <a:gd name="connsiteY53" fmla="*/ 762000 h 826168"/>
              <a:gd name="connsiteX54" fmla="*/ 509337 w 673768"/>
              <a:gd name="connsiteY54" fmla="*/ 741947 h 826168"/>
              <a:gd name="connsiteX55" fmla="*/ 513347 w 673768"/>
              <a:gd name="connsiteY55" fmla="*/ 729915 h 826168"/>
              <a:gd name="connsiteX56" fmla="*/ 521368 w 673768"/>
              <a:gd name="connsiteY56" fmla="*/ 717884 h 826168"/>
              <a:gd name="connsiteX57" fmla="*/ 533400 w 673768"/>
              <a:gd name="connsiteY57" fmla="*/ 705852 h 826168"/>
              <a:gd name="connsiteX58" fmla="*/ 549442 w 673768"/>
              <a:gd name="connsiteY58" fmla="*/ 681789 h 826168"/>
              <a:gd name="connsiteX59" fmla="*/ 573505 w 673768"/>
              <a:gd name="connsiteY59" fmla="*/ 645694 h 826168"/>
              <a:gd name="connsiteX60" fmla="*/ 589547 w 673768"/>
              <a:gd name="connsiteY60" fmla="*/ 621631 h 826168"/>
              <a:gd name="connsiteX61" fmla="*/ 593558 w 673768"/>
              <a:gd name="connsiteY61" fmla="*/ 609600 h 826168"/>
              <a:gd name="connsiteX62" fmla="*/ 609600 w 673768"/>
              <a:gd name="connsiteY62" fmla="*/ 585537 h 826168"/>
              <a:gd name="connsiteX63" fmla="*/ 621631 w 673768"/>
              <a:gd name="connsiteY63" fmla="*/ 561473 h 826168"/>
              <a:gd name="connsiteX64" fmla="*/ 629652 w 673768"/>
              <a:gd name="connsiteY64" fmla="*/ 537410 h 826168"/>
              <a:gd name="connsiteX65" fmla="*/ 641684 w 673768"/>
              <a:gd name="connsiteY65" fmla="*/ 501315 h 826168"/>
              <a:gd name="connsiteX66" fmla="*/ 657726 w 673768"/>
              <a:gd name="connsiteY66" fmla="*/ 453189 h 826168"/>
              <a:gd name="connsiteX67" fmla="*/ 665747 w 673768"/>
              <a:gd name="connsiteY67" fmla="*/ 429126 h 826168"/>
              <a:gd name="connsiteX68" fmla="*/ 673768 w 673768"/>
              <a:gd name="connsiteY68" fmla="*/ 372979 h 826168"/>
              <a:gd name="connsiteX69" fmla="*/ 665747 w 673768"/>
              <a:gd name="connsiteY69" fmla="*/ 276726 h 826168"/>
              <a:gd name="connsiteX70" fmla="*/ 657726 w 673768"/>
              <a:gd name="connsiteY70" fmla="*/ 252663 h 826168"/>
              <a:gd name="connsiteX71" fmla="*/ 653716 w 673768"/>
              <a:gd name="connsiteY71" fmla="*/ 240631 h 826168"/>
              <a:gd name="connsiteX72" fmla="*/ 645695 w 673768"/>
              <a:gd name="connsiteY72" fmla="*/ 216568 h 826168"/>
              <a:gd name="connsiteX73" fmla="*/ 641684 w 673768"/>
              <a:gd name="connsiteY73" fmla="*/ 204537 h 826168"/>
              <a:gd name="connsiteX74" fmla="*/ 633663 w 673768"/>
              <a:gd name="connsiteY74" fmla="*/ 196515 h 826168"/>
              <a:gd name="connsiteX75" fmla="*/ 625642 w 673768"/>
              <a:gd name="connsiteY75" fmla="*/ 184484 h 826168"/>
              <a:gd name="connsiteX76" fmla="*/ 613610 w 673768"/>
              <a:gd name="connsiteY76" fmla="*/ 168442 h 826168"/>
              <a:gd name="connsiteX77" fmla="*/ 605589 w 673768"/>
              <a:gd name="connsiteY77" fmla="*/ 156410 h 826168"/>
              <a:gd name="connsiteX78" fmla="*/ 581526 w 673768"/>
              <a:gd name="connsiteY78" fmla="*/ 136358 h 826168"/>
              <a:gd name="connsiteX79" fmla="*/ 573505 w 673768"/>
              <a:gd name="connsiteY79" fmla="*/ 124326 h 826168"/>
              <a:gd name="connsiteX80" fmla="*/ 549442 w 673768"/>
              <a:gd name="connsiteY80" fmla="*/ 104273 h 826168"/>
              <a:gd name="connsiteX81" fmla="*/ 541421 w 673768"/>
              <a:gd name="connsiteY81" fmla="*/ 92242 h 826168"/>
              <a:gd name="connsiteX82" fmla="*/ 529389 w 673768"/>
              <a:gd name="connsiteY82" fmla="*/ 84221 h 826168"/>
              <a:gd name="connsiteX83" fmla="*/ 493295 w 673768"/>
              <a:gd name="connsiteY83" fmla="*/ 56147 h 826168"/>
              <a:gd name="connsiteX84" fmla="*/ 481263 w 673768"/>
              <a:gd name="connsiteY84" fmla="*/ 48126 h 826168"/>
              <a:gd name="connsiteX85" fmla="*/ 469231 w 673768"/>
              <a:gd name="connsiteY85" fmla="*/ 44115 h 826168"/>
              <a:gd name="connsiteX86" fmla="*/ 445168 w 673768"/>
              <a:gd name="connsiteY86" fmla="*/ 32084 h 826168"/>
              <a:gd name="connsiteX87" fmla="*/ 433137 w 673768"/>
              <a:gd name="connsiteY87" fmla="*/ 24063 h 826168"/>
              <a:gd name="connsiteX88" fmla="*/ 389021 w 673768"/>
              <a:gd name="connsiteY88" fmla="*/ 12031 h 826168"/>
              <a:gd name="connsiteX89" fmla="*/ 352926 w 673768"/>
              <a:gd name="connsiteY89" fmla="*/ 0 h 82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73768" h="826168">
                <a:moveTo>
                  <a:pt x="352926" y="0"/>
                </a:moveTo>
                <a:lnTo>
                  <a:pt x="352926" y="0"/>
                </a:lnTo>
                <a:cubicBezTo>
                  <a:pt x="340894" y="1337"/>
                  <a:pt x="328772" y="2020"/>
                  <a:pt x="316831" y="4010"/>
                </a:cubicBezTo>
                <a:cubicBezTo>
                  <a:pt x="312661" y="4705"/>
                  <a:pt x="308901" y="6996"/>
                  <a:pt x="304800" y="8021"/>
                </a:cubicBezTo>
                <a:cubicBezTo>
                  <a:pt x="281876" y="13752"/>
                  <a:pt x="289312" y="9860"/>
                  <a:pt x="268705" y="16042"/>
                </a:cubicBezTo>
                <a:cubicBezTo>
                  <a:pt x="260607" y="18472"/>
                  <a:pt x="252663" y="21389"/>
                  <a:pt x="244642" y="24063"/>
                </a:cubicBezTo>
                <a:lnTo>
                  <a:pt x="232610" y="28073"/>
                </a:lnTo>
                <a:cubicBezTo>
                  <a:pt x="224589" y="33420"/>
                  <a:pt x="215363" y="37298"/>
                  <a:pt x="208547" y="44115"/>
                </a:cubicBezTo>
                <a:cubicBezTo>
                  <a:pt x="205873" y="46789"/>
                  <a:pt x="203768" y="50191"/>
                  <a:pt x="200526" y="52137"/>
                </a:cubicBezTo>
                <a:cubicBezTo>
                  <a:pt x="196901" y="54312"/>
                  <a:pt x="192505" y="54810"/>
                  <a:pt x="188495" y="56147"/>
                </a:cubicBezTo>
                <a:cubicBezTo>
                  <a:pt x="185821" y="58821"/>
                  <a:pt x="183498" y="61899"/>
                  <a:pt x="180473" y="64168"/>
                </a:cubicBezTo>
                <a:cubicBezTo>
                  <a:pt x="172761" y="69952"/>
                  <a:pt x="156410" y="80210"/>
                  <a:pt x="156410" y="80210"/>
                </a:cubicBezTo>
                <a:cubicBezTo>
                  <a:pt x="153736" y="84221"/>
                  <a:pt x="151797" y="88834"/>
                  <a:pt x="148389" y="92242"/>
                </a:cubicBezTo>
                <a:cubicBezTo>
                  <a:pt x="144981" y="95650"/>
                  <a:pt x="139369" y="96499"/>
                  <a:pt x="136358" y="100263"/>
                </a:cubicBezTo>
                <a:cubicBezTo>
                  <a:pt x="114219" y="127936"/>
                  <a:pt x="154795" y="97328"/>
                  <a:pt x="120316" y="120315"/>
                </a:cubicBezTo>
                <a:cubicBezTo>
                  <a:pt x="118979" y="124326"/>
                  <a:pt x="118358" y="128651"/>
                  <a:pt x="116305" y="132347"/>
                </a:cubicBezTo>
                <a:cubicBezTo>
                  <a:pt x="111623" y="140774"/>
                  <a:pt x="105610" y="148389"/>
                  <a:pt x="100263" y="156410"/>
                </a:cubicBezTo>
                <a:lnTo>
                  <a:pt x="92242" y="168442"/>
                </a:lnTo>
                <a:cubicBezTo>
                  <a:pt x="89568" y="172452"/>
                  <a:pt x="85745" y="175900"/>
                  <a:pt x="84221" y="180473"/>
                </a:cubicBezTo>
                <a:cubicBezTo>
                  <a:pt x="78686" y="197078"/>
                  <a:pt x="82555" y="188987"/>
                  <a:pt x="72189" y="204537"/>
                </a:cubicBezTo>
                <a:cubicBezTo>
                  <a:pt x="57567" y="248406"/>
                  <a:pt x="80886" y="181961"/>
                  <a:pt x="60158" y="228600"/>
                </a:cubicBezTo>
                <a:cubicBezTo>
                  <a:pt x="56724" y="236326"/>
                  <a:pt x="54811" y="244642"/>
                  <a:pt x="52137" y="252663"/>
                </a:cubicBezTo>
                <a:lnTo>
                  <a:pt x="40105" y="288758"/>
                </a:lnTo>
                <a:lnTo>
                  <a:pt x="32084" y="312821"/>
                </a:lnTo>
                <a:lnTo>
                  <a:pt x="28073" y="324852"/>
                </a:lnTo>
                <a:cubicBezTo>
                  <a:pt x="25362" y="341119"/>
                  <a:pt x="24540" y="349997"/>
                  <a:pt x="20052" y="364958"/>
                </a:cubicBezTo>
                <a:cubicBezTo>
                  <a:pt x="17622" y="373056"/>
                  <a:pt x="13689" y="380730"/>
                  <a:pt x="12031" y="389021"/>
                </a:cubicBezTo>
                <a:lnTo>
                  <a:pt x="4010" y="429126"/>
                </a:lnTo>
                <a:cubicBezTo>
                  <a:pt x="2673" y="449179"/>
                  <a:pt x="0" y="469187"/>
                  <a:pt x="0" y="489284"/>
                </a:cubicBezTo>
                <a:cubicBezTo>
                  <a:pt x="0" y="496101"/>
                  <a:pt x="3419" y="502546"/>
                  <a:pt x="4010" y="509337"/>
                </a:cubicBezTo>
                <a:cubicBezTo>
                  <a:pt x="6781" y="541201"/>
                  <a:pt x="3753" y="571225"/>
                  <a:pt x="12031" y="601579"/>
                </a:cubicBezTo>
                <a:cubicBezTo>
                  <a:pt x="12041" y="601616"/>
                  <a:pt x="22052" y="631639"/>
                  <a:pt x="24063" y="637673"/>
                </a:cubicBezTo>
                <a:cubicBezTo>
                  <a:pt x="25400" y="641684"/>
                  <a:pt x="25083" y="646716"/>
                  <a:pt x="28073" y="649705"/>
                </a:cubicBezTo>
                <a:cubicBezTo>
                  <a:pt x="30747" y="652379"/>
                  <a:pt x="33826" y="654701"/>
                  <a:pt x="36095" y="657726"/>
                </a:cubicBezTo>
                <a:cubicBezTo>
                  <a:pt x="41879" y="665438"/>
                  <a:pt x="46790" y="673768"/>
                  <a:pt x="52137" y="681789"/>
                </a:cubicBezTo>
                <a:cubicBezTo>
                  <a:pt x="59267" y="692484"/>
                  <a:pt x="61499" y="697538"/>
                  <a:pt x="72189" y="705852"/>
                </a:cubicBezTo>
                <a:cubicBezTo>
                  <a:pt x="79798" y="711770"/>
                  <a:pt x="96252" y="721894"/>
                  <a:pt x="96252" y="721894"/>
                </a:cubicBezTo>
                <a:cubicBezTo>
                  <a:pt x="98926" y="725905"/>
                  <a:pt x="101262" y="730162"/>
                  <a:pt x="104273" y="733926"/>
                </a:cubicBezTo>
                <a:cubicBezTo>
                  <a:pt x="109245" y="740141"/>
                  <a:pt x="117380" y="746495"/>
                  <a:pt x="124326" y="749968"/>
                </a:cubicBezTo>
                <a:cubicBezTo>
                  <a:pt x="128107" y="751859"/>
                  <a:pt x="132662" y="751926"/>
                  <a:pt x="136358" y="753979"/>
                </a:cubicBezTo>
                <a:cubicBezTo>
                  <a:pt x="144785" y="758661"/>
                  <a:pt x="151276" y="766973"/>
                  <a:pt x="160421" y="770021"/>
                </a:cubicBezTo>
                <a:lnTo>
                  <a:pt x="184484" y="778042"/>
                </a:lnTo>
                <a:lnTo>
                  <a:pt x="196516" y="782052"/>
                </a:lnTo>
                <a:cubicBezTo>
                  <a:pt x="200526" y="784726"/>
                  <a:pt x="204143" y="788115"/>
                  <a:pt x="208547" y="790073"/>
                </a:cubicBezTo>
                <a:cubicBezTo>
                  <a:pt x="216273" y="793507"/>
                  <a:pt x="232610" y="798094"/>
                  <a:pt x="232610" y="798094"/>
                </a:cubicBezTo>
                <a:cubicBezTo>
                  <a:pt x="236621" y="800768"/>
                  <a:pt x="240237" y="804157"/>
                  <a:pt x="244642" y="806115"/>
                </a:cubicBezTo>
                <a:cubicBezTo>
                  <a:pt x="252368" y="809549"/>
                  <a:pt x="260684" y="811463"/>
                  <a:pt x="268705" y="814137"/>
                </a:cubicBezTo>
                <a:cubicBezTo>
                  <a:pt x="280161" y="817956"/>
                  <a:pt x="284205" y="819643"/>
                  <a:pt x="296779" y="822158"/>
                </a:cubicBezTo>
                <a:cubicBezTo>
                  <a:pt x="304753" y="823753"/>
                  <a:pt x="312821" y="824831"/>
                  <a:pt x="320842" y="826168"/>
                </a:cubicBezTo>
                <a:cubicBezTo>
                  <a:pt x="335811" y="825170"/>
                  <a:pt x="386796" y="823288"/>
                  <a:pt x="409073" y="818147"/>
                </a:cubicBezTo>
                <a:cubicBezTo>
                  <a:pt x="417312" y="816246"/>
                  <a:pt x="425116" y="812800"/>
                  <a:pt x="433137" y="810126"/>
                </a:cubicBezTo>
                <a:cubicBezTo>
                  <a:pt x="437147" y="808789"/>
                  <a:pt x="441651" y="808460"/>
                  <a:pt x="445168" y="806115"/>
                </a:cubicBezTo>
                <a:cubicBezTo>
                  <a:pt x="460717" y="795749"/>
                  <a:pt x="452627" y="799618"/>
                  <a:pt x="469231" y="794084"/>
                </a:cubicBezTo>
                <a:cubicBezTo>
                  <a:pt x="487371" y="766875"/>
                  <a:pt x="478456" y="776837"/>
                  <a:pt x="493295" y="762000"/>
                </a:cubicBezTo>
                <a:cubicBezTo>
                  <a:pt x="503374" y="731757"/>
                  <a:pt x="488605" y="767863"/>
                  <a:pt x="509337" y="741947"/>
                </a:cubicBezTo>
                <a:cubicBezTo>
                  <a:pt x="511978" y="738646"/>
                  <a:pt x="511456" y="733696"/>
                  <a:pt x="513347" y="729915"/>
                </a:cubicBezTo>
                <a:cubicBezTo>
                  <a:pt x="515502" y="725604"/>
                  <a:pt x="518282" y="721587"/>
                  <a:pt x="521368" y="717884"/>
                </a:cubicBezTo>
                <a:cubicBezTo>
                  <a:pt x="524999" y="713527"/>
                  <a:pt x="529918" y="710329"/>
                  <a:pt x="533400" y="705852"/>
                </a:cubicBezTo>
                <a:cubicBezTo>
                  <a:pt x="539318" y="698243"/>
                  <a:pt x="544095" y="689810"/>
                  <a:pt x="549442" y="681789"/>
                </a:cubicBezTo>
                <a:lnTo>
                  <a:pt x="573505" y="645694"/>
                </a:lnTo>
                <a:lnTo>
                  <a:pt x="589547" y="621631"/>
                </a:lnTo>
                <a:cubicBezTo>
                  <a:pt x="590884" y="617621"/>
                  <a:pt x="591505" y="613295"/>
                  <a:pt x="593558" y="609600"/>
                </a:cubicBezTo>
                <a:cubicBezTo>
                  <a:pt x="598240" y="601173"/>
                  <a:pt x="609600" y="585537"/>
                  <a:pt x="609600" y="585537"/>
                </a:cubicBezTo>
                <a:cubicBezTo>
                  <a:pt x="624220" y="541671"/>
                  <a:pt x="600906" y="608105"/>
                  <a:pt x="621631" y="561473"/>
                </a:cubicBezTo>
                <a:cubicBezTo>
                  <a:pt x="625065" y="553747"/>
                  <a:pt x="626978" y="545431"/>
                  <a:pt x="629652" y="537410"/>
                </a:cubicBezTo>
                <a:lnTo>
                  <a:pt x="641684" y="501315"/>
                </a:lnTo>
                <a:lnTo>
                  <a:pt x="657726" y="453189"/>
                </a:lnTo>
                <a:cubicBezTo>
                  <a:pt x="657730" y="453176"/>
                  <a:pt x="665744" y="429139"/>
                  <a:pt x="665747" y="429126"/>
                </a:cubicBezTo>
                <a:cubicBezTo>
                  <a:pt x="672132" y="397203"/>
                  <a:pt x="669005" y="415848"/>
                  <a:pt x="673768" y="372979"/>
                </a:cubicBezTo>
                <a:cubicBezTo>
                  <a:pt x="672868" y="357669"/>
                  <a:pt x="671456" y="301465"/>
                  <a:pt x="665747" y="276726"/>
                </a:cubicBezTo>
                <a:cubicBezTo>
                  <a:pt x="663846" y="268488"/>
                  <a:pt x="660400" y="260684"/>
                  <a:pt x="657726" y="252663"/>
                </a:cubicBezTo>
                <a:lnTo>
                  <a:pt x="653716" y="240631"/>
                </a:lnTo>
                <a:lnTo>
                  <a:pt x="645695" y="216568"/>
                </a:lnTo>
                <a:cubicBezTo>
                  <a:pt x="644358" y="212558"/>
                  <a:pt x="644673" y="207526"/>
                  <a:pt x="641684" y="204537"/>
                </a:cubicBezTo>
                <a:cubicBezTo>
                  <a:pt x="639010" y="201863"/>
                  <a:pt x="636025" y="199468"/>
                  <a:pt x="633663" y="196515"/>
                </a:cubicBezTo>
                <a:cubicBezTo>
                  <a:pt x="630652" y="192751"/>
                  <a:pt x="628444" y="188406"/>
                  <a:pt x="625642" y="184484"/>
                </a:cubicBezTo>
                <a:cubicBezTo>
                  <a:pt x="621757" y="179045"/>
                  <a:pt x="617495" y="173881"/>
                  <a:pt x="613610" y="168442"/>
                </a:cubicBezTo>
                <a:cubicBezTo>
                  <a:pt x="610808" y="164520"/>
                  <a:pt x="608675" y="160113"/>
                  <a:pt x="605589" y="156410"/>
                </a:cubicBezTo>
                <a:cubicBezTo>
                  <a:pt x="595940" y="144830"/>
                  <a:pt x="593356" y="144244"/>
                  <a:pt x="581526" y="136358"/>
                </a:cubicBezTo>
                <a:cubicBezTo>
                  <a:pt x="578852" y="132347"/>
                  <a:pt x="576913" y="127734"/>
                  <a:pt x="573505" y="124326"/>
                </a:cubicBezTo>
                <a:cubicBezTo>
                  <a:pt x="541953" y="92774"/>
                  <a:pt x="582297" y="143700"/>
                  <a:pt x="549442" y="104273"/>
                </a:cubicBezTo>
                <a:cubicBezTo>
                  <a:pt x="546356" y="100570"/>
                  <a:pt x="544829" y="95650"/>
                  <a:pt x="541421" y="92242"/>
                </a:cubicBezTo>
                <a:cubicBezTo>
                  <a:pt x="538013" y="88834"/>
                  <a:pt x="533092" y="87307"/>
                  <a:pt x="529389" y="84221"/>
                </a:cubicBezTo>
                <a:cubicBezTo>
                  <a:pt x="491692" y="52806"/>
                  <a:pt x="554116" y="96694"/>
                  <a:pt x="493295" y="56147"/>
                </a:cubicBezTo>
                <a:cubicBezTo>
                  <a:pt x="489284" y="53473"/>
                  <a:pt x="485836" y="49650"/>
                  <a:pt x="481263" y="48126"/>
                </a:cubicBezTo>
                <a:cubicBezTo>
                  <a:pt x="477252" y="46789"/>
                  <a:pt x="473012" y="46006"/>
                  <a:pt x="469231" y="44115"/>
                </a:cubicBezTo>
                <a:cubicBezTo>
                  <a:pt x="438140" y="28569"/>
                  <a:pt x="475405" y="42161"/>
                  <a:pt x="445168" y="32084"/>
                </a:cubicBezTo>
                <a:cubicBezTo>
                  <a:pt x="441158" y="29410"/>
                  <a:pt x="437541" y="26021"/>
                  <a:pt x="433137" y="24063"/>
                </a:cubicBezTo>
                <a:cubicBezTo>
                  <a:pt x="419041" y="17798"/>
                  <a:pt x="404115" y="14547"/>
                  <a:pt x="389021" y="12031"/>
                </a:cubicBezTo>
                <a:cubicBezTo>
                  <a:pt x="387702" y="11811"/>
                  <a:pt x="358942" y="2005"/>
                  <a:pt x="35292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5DA0EA-F1DF-18A0-BB9B-06950F0BD7FF}"/>
              </a:ext>
            </a:extLst>
          </p:cNvPr>
          <p:cNvCxnSpPr>
            <a:cxnSpLocks/>
          </p:cNvCxnSpPr>
          <p:nvPr/>
        </p:nvCxnSpPr>
        <p:spPr>
          <a:xfrm>
            <a:off x="4239126" y="3810000"/>
            <a:ext cx="0" cy="481796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6F8002-FE30-C258-97BF-798E2A25F21C}"/>
              </a:ext>
            </a:extLst>
          </p:cNvPr>
          <p:cNvCxnSpPr>
            <a:cxnSpLocks/>
          </p:cNvCxnSpPr>
          <p:nvPr/>
        </p:nvCxnSpPr>
        <p:spPr>
          <a:xfrm>
            <a:off x="4985083" y="3737811"/>
            <a:ext cx="0" cy="59061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B9C621-6648-4047-86DE-DD112B996CB8}"/>
              </a:ext>
            </a:extLst>
          </p:cNvPr>
          <p:cNvSpPr txBox="1"/>
          <p:nvPr/>
        </p:nvSpPr>
        <p:spPr>
          <a:xfrm>
            <a:off x="3660751" y="154718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DDBABC-1703-D304-4118-FE44917658BC}"/>
              </a:ext>
            </a:extLst>
          </p:cNvPr>
          <p:cNvSpPr txBox="1"/>
          <p:nvPr/>
        </p:nvSpPr>
        <p:spPr>
          <a:xfrm>
            <a:off x="4338603" y="283264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C6A278-7411-1D46-BC6A-7E557474BC83}"/>
              </a:ext>
            </a:extLst>
          </p:cNvPr>
          <p:cNvSpPr txBox="1"/>
          <p:nvPr/>
        </p:nvSpPr>
        <p:spPr>
          <a:xfrm>
            <a:off x="4378708" y="392778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3F001A0-016C-C16A-44F1-31BADB335F73}"/>
              </a:ext>
            </a:extLst>
          </p:cNvPr>
          <p:cNvSpPr/>
          <p:nvPr/>
        </p:nvSpPr>
        <p:spPr>
          <a:xfrm>
            <a:off x="4736432" y="812785"/>
            <a:ext cx="705852" cy="815489"/>
          </a:xfrm>
          <a:custGeom>
            <a:avLst/>
            <a:gdLst>
              <a:gd name="connsiteX0" fmla="*/ 368968 w 705852"/>
              <a:gd name="connsiteY0" fmla="*/ 9373 h 815489"/>
              <a:gd name="connsiteX1" fmla="*/ 368968 w 705852"/>
              <a:gd name="connsiteY1" fmla="*/ 9373 h 815489"/>
              <a:gd name="connsiteX2" fmla="*/ 312821 w 705852"/>
              <a:gd name="connsiteY2" fmla="*/ 13383 h 815489"/>
              <a:gd name="connsiteX3" fmla="*/ 272715 w 705852"/>
              <a:gd name="connsiteY3" fmla="*/ 21404 h 815489"/>
              <a:gd name="connsiteX4" fmla="*/ 232610 w 705852"/>
              <a:gd name="connsiteY4" fmla="*/ 29426 h 815489"/>
              <a:gd name="connsiteX5" fmla="*/ 192505 w 705852"/>
              <a:gd name="connsiteY5" fmla="*/ 41457 h 815489"/>
              <a:gd name="connsiteX6" fmla="*/ 180473 w 705852"/>
              <a:gd name="connsiteY6" fmla="*/ 45468 h 815489"/>
              <a:gd name="connsiteX7" fmla="*/ 160421 w 705852"/>
              <a:gd name="connsiteY7" fmla="*/ 65520 h 815489"/>
              <a:gd name="connsiteX8" fmla="*/ 140368 w 705852"/>
              <a:gd name="connsiteY8" fmla="*/ 85573 h 815489"/>
              <a:gd name="connsiteX9" fmla="*/ 128336 w 705852"/>
              <a:gd name="connsiteY9" fmla="*/ 105626 h 815489"/>
              <a:gd name="connsiteX10" fmla="*/ 112294 w 705852"/>
              <a:gd name="connsiteY10" fmla="*/ 129689 h 815489"/>
              <a:gd name="connsiteX11" fmla="*/ 104273 w 705852"/>
              <a:gd name="connsiteY11" fmla="*/ 141720 h 815489"/>
              <a:gd name="connsiteX12" fmla="*/ 88231 w 705852"/>
              <a:gd name="connsiteY12" fmla="*/ 165783 h 815489"/>
              <a:gd name="connsiteX13" fmla="*/ 80210 w 705852"/>
              <a:gd name="connsiteY13" fmla="*/ 177815 h 815489"/>
              <a:gd name="connsiteX14" fmla="*/ 76200 w 705852"/>
              <a:gd name="connsiteY14" fmla="*/ 189847 h 815489"/>
              <a:gd name="connsiteX15" fmla="*/ 60157 w 705852"/>
              <a:gd name="connsiteY15" fmla="*/ 213910 h 815489"/>
              <a:gd name="connsiteX16" fmla="*/ 48126 w 705852"/>
              <a:gd name="connsiteY16" fmla="*/ 237973 h 815489"/>
              <a:gd name="connsiteX17" fmla="*/ 40105 w 705852"/>
              <a:gd name="connsiteY17" fmla="*/ 262036 h 815489"/>
              <a:gd name="connsiteX18" fmla="*/ 32084 w 705852"/>
              <a:gd name="connsiteY18" fmla="*/ 274068 h 815489"/>
              <a:gd name="connsiteX19" fmla="*/ 24063 w 705852"/>
              <a:gd name="connsiteY19" fmla="*/ 298131 h 815489"/>
              <a:gd name="connsiteX20" fmla="*/ 20052 w 705852"/>
              <a:gd name="connsiteY20" fmla="*/ 310162 h 815489"/>
              <a:gd name="connsiteX21" fmla="*/ 8021 w 705852"/>
              <a:gd name="connsiteY21" fmla="*/ 346257 h 815489"/>
              <a:gd name="connsiteX22" fmla="*/ 4010 w 705852"/>
              <a:gd name="connsiteY22" fmla="*/ 358289 h 815489"/>
              <a:gd name="connsiteX23" fmla="*/ 0 w 705852"/>
              <a:gd name="connsiteY23" fmla="*/ 374331 h 815489"/>
              <a:gd name="connsiteX24" fmla="*/ 8021 w 705852"/>
              <a:gd name="connsiteY24" fmla="*/ 450531 h 815489"/>
              <a:gd name="connsiteX25" fmla="*/ 12031 w 705852"/>
              <a:gd name="connsiteY25" fmla="*/ 474594 h 815489"/>
              <a:gd name="connsiteX26" fmla="*/ 24063 w 705852"/>
              <a:gd name="connsiteY26" fmla="*/ 510689 h 815489"/>
              <a:gd name="connsiteX27" fmla="*/ 36094 w 705852"/>
              <a:gd name="connsiteY27" fmla="*/ 546783 h 815489"/>
              <a:gd name="connsiteX28" fmla="*/ 40105 w 705852"/>
              <a:gd name="connsiteY28" fmla="*/ 558815 h 815489"/>
              <a:gd name="connsiteX29" fmla="*/ 56147 w 705852"/>
              <a:gd name="connsiteY29" fmla="*/ 582878 h 815489"/>
              <a:gd name="connsiteX30" fmla="*/ 64168 w 705852"/>
              <a:gd name="connsiteY30" fmla="*/ 606941 h 815489"/>
              <a:gd name="connsiteX31" fmla="*/ 76200 w 705852"/>
              <a:gd name="connsiteY31" fmla="*/ 631004 h 815489"/>
              <a:gd name="connsiteX32" fmla="*/ 84221 w 705852"/>
              <a:gd name="connsiteY32" fmla="*/ 639026 h 815489"/>
              <a:gd name="connsiteX33" fmla="*/ 96252 w 705852"/>
              <a:gd name="connsiteY33" fmla="*/ 663089 h 815489"/>
              <a:gd name="connsiteX34" fmla="*/ 100263 w 705852"/>
              <a:gd name="connsiteY34" fmla="*/ 675120 h 815489"/>
              <a:gd name="connsiteX35" fmla="*/ 116305 w 705852"/>
              <a:gd name="connsiteY35" fmla="*/ 699183 h 815489"/>
              <a:gd name="connsiteX36" fmla="*/ 124326 w 705852"/>
              <a:gd name="connsiteY36" fmla="*/ 711215 h 815489"/>
              <a:gd name="connsiteX37" fmla="*/ 140368 w 705852"/>
              <a:gd name="connsiteY37" fmla="*/ 735278 h 815489"/>
              <a:gd name="connsiteX38" fmla="*/ 152400 w 705852"/>
              <a:gd name="connsiteY38" fmla="*/ 739289 h 815489"/>
              <a:gd name="connsiteX39" fmla="*/ 160421 w 705852"/>
              <a:gd name="connsiteY39" fmla="*/ 751320 h 815489"/>
              <a:gd name="connsiteX40" fmla="*/ 184484 w 705852"/>
              <a:gd name="connsiteY40" fmla="*/ 767362 h 815489"/>
              <a:gd name="connsiteX41" fmla="*/ 196515 w 705852"/>
              <a:gd name="connsiteY41" fmla="*/ 775383 h 815489"/>
              <a:gd name="connsiteX42" fmla="*/ 208547 w 705852"/>
              <a:gd name="connsiteY42" fmla="*/ 783404 h 815489"/>
              <a:gd name="connsiteX43" fmla="*/ 216568 w 705852"/>
              <a:gd name="connsiteY43" fmla="*/ 791426 h 815489"/>
              <a:gd name="connsiteX44" fmla="*/ 240631 w 705852"/>
              <a:gd name="connsiteY44" fmla="*/ 799447 h 815489"/>
              <a:gd name="connsiteX45" fmla="*/ 252663 w 705852"/>
              <a:gd name="connsiteY45" fmla="*/ 807468 h 815489"/>
              <a:gd name="connsiteX46" fmla="*/ 284747 w 705852"/>
              <a:gd name="connsiteY46" fmla="*/ 815489 h 815489"/>
              <a:gd name="connsiteX47" fmla="*/ 389021 w 705852"/>
              <a:gd name="connsiteY47" fmla="*/ 811478 h 815489"/>
              <a:gd name="connsiteX48" fmla="*/ 413084 w 705852"/>
              <a:gd name="connsiteY48" fmla="*/ 803457 h 815489"/>
              <a:gd name="connsiteX49" fmla="*/ 425115 w 705852"/>
              <a:gd name="connsiteY49" fmla="*/ 799447 h 815489"/>
              <a:gd name="connsiteX50" fmla="*/ 473242 w 705852"/>
              <a:gd name="connsiteY50" fmla="*/ 783404 h 815489"/>
              <a:gd name="connsiteX51" fmla="*/ 485273 w 705852"/>
              <a:gd name="connsiteY51" fmla="*/ 779394 h 815489"/>
              <a:gd name="connsiteX52" fmla="*/ 497305 w 705852"/>
              <a:gd name="connsiteY52" fmla="*/ 775383 h 815489"/>
              <a:gd name="connsiteX53" fmla="*/ 521368 w 705852"/>
              <a:gd name="connsiteY53" fmla="*/ 755331 h 815489"/>
              <a:gd name="connsiteX54" fmla="*/ 545431 w 705852"/>
              <a:gd name="connsiteY54" fmla="*/ 743299 h 815489"/>
              <a:gd name="connsiteX55" fmla="*/ 553452 w 705852"/>
              <a:gd name="connsiteY55" fmla="*/ 731268 h 815489"/>
              <a:gd name="connsiteX56" fmla="*/ 577515 w 705852"/>
              <a:gd name="connsiteY56" fmla="*/ 715226 h 815489"/>
              <a:gd name="connsiteX57" fmla="*/ 601579 w 705852"/>
              <a:gd name="connsiteY57" fmla="*/ 683141 h 815489"/>
              <a:gd name="connsiteX58" fmla="*/ 617621 w 705852"/>
              <a:gd name="connsiteY58" fmla="*/ 659078 h 815489"/>
              <a:gd name="connsiteX59" fmla="*/ 625642 w 705852"/>
              <a:gd name="connsiteY59" fmla="*/ 635015 h 815489"/>
              <a:gd name="connsiteX60" fmla="*/ 629652 w 705852"/>
              <a:gd name="connsiteY60" fmla="*/ 622983 h 815489"/>
              <a:gd name="connsiteX61" fmla="*/ 645694 w 705852"/>
              <a:gd name="connsiteY61" fmla="*/ 598920 h 815489"/>
              <a:gd name="connsiteX62" fmla="*/ 653715 w 705852"/>
              <a:gd name="connsiteY62" fmla="*/ 574857 h 815489"/>
              <a:gd name="connsiteX63" fmla="*/ 657726 w 705852"/>
              <a:gd name="connsiteY63" fmla="*/ 562826 h 815489"/>
              <a:gd name="connsiteX64" fmla="*/ 665747 w 705852"/>
              <a:gd name="connsiteY64" fmla="*/ 554804 h 815489"/>
              <a:gd name="connsiteX65" fmla="*/ 669757 w 705852"/>
              <a:gd name="connsiteY65" fmla="*/ 538762 h 815489"/>
              <a:gd name="connsiteX66" fmla="*/ 677779 w 705852"/>
              <a:gd name="connsiteY66" fmla="*/ 514699 h 815489"/>
              <a:gd name="connsiteX67" fmla="*/ 681789 w 705852"/>
              <a:gd name="connsiteY67" fmla="*/ 498657 h 815489"/>
              <a:gd name="connsiteX68" fmla="*/ 689810 w 705852"/>
              <a:gd name="connsiteY68" fmla="*/ 474594 h 815489"/>
              <a:gd name="connsiteX69" fmla="*/ 693821 w 705852"/>
              <a:gd name="connsiteY69" fmla="*/ 454541 h 815489"/>
              <a:gd name="connsiteX70" fmla="*/ 701842 w 705852"/>
              <a:gd name="connsiteY70" fmla="*/ 418447 h 815489"/>
              <a:gd name="connsiteX71" fmla="*/ 705852 w 705852"/>
              <a:gd name="connsiteY71" fmla="*/ 386362 h 815489"/>
              <a:gd name="connsiteX72" fmla="*/ 701842 w 705852"/>
              <a:gd name="connsiteY72" fmla="*/ 318183 h 815489"/>
              <a:gd name="connsiteX73" fmla="*/ 693821 w 705852"/>
              <a:gd name="connsiteY73" fmla="*/ 278078 h 815489"/>
              <a:gd name="connsiteX74" fmla="*/ 681789 w 705852"/>
              <a:gd name="connsiteY74" fmla="*/ 233962 h 815489"/>
              <a:gd name="connsiteX75" fmla="*/ 677779 w 705852"/>
              <a:gd name="connsiteY75" fmla="*/ 221931 h 815489"/>
              <a:gd name="connsiteX76" fmla="*/ 669757 w 705852"/>
              <a:gd name="connsiteY76" fmla="*/ 209899 h 815489"/>
              <a:gd name="connsiteX77" fmla="*/ 657726 w 705852"/>
              <a:gd name="connsiteY77" fmla="*/ 185836 h 815489"/>
              <a:gd name="connsiteX78" fmla="*/ 649705 w 705852"/>
              <a:gd name="connsiteY78" fmla="*/ 161773 h 815489"/>
              <a:gd name="connsiteX79" fmla="*/ 633663 w 705852"/>
              <a:gd name="connsiteY79" fmla="*/ 137710 h 815489"/>
              <a:gd name="connsiteX80" fmla="*/ 625642 w 705852"/>
              <a:gd name="connsiteY80" fmla="*/ 125678 h 815489"/>
              <a:gd name="connsiteX81" fmla="*/ 613610 w 705852"/>
              <a:gd name="connsiteY81" fmla="*/ 113647 h 815489"/>
              <a:gd name="connsiteX82" fmla="*/ 593557 w 705852"/>
              <a:gd name="connsiteY82" fmla="*/ 89583 h 815489"/>
              <a:gd name="connsiteX83" fmla="*/ 569494 w 705852"/>
              <a:gd name="connsiteY83" fmla="*/ 73541 h 815489"/>
              <a:gd name="connsiteX84" fmla="*/ 561473 w 705852"/>
              <a:gd name="connsiteY84" fmla="*/ 61510 h 815489"/>
              <a:gd name="connsiteX85" fmla="*/ 549442 w 705852"/>
              <a:gd name="connsiteY85" fmla="*/ 57499 h 815489"/>
              <a:gd name="connsiteX86" fmla="*/ 525379 w 705852"/>
              <a:gd name="connsiteY86" fmla="*/ 41457 h 815489"/>
              <a:gd name="connsiteX87" fmla="*/ 497305 w 705852"/>
              <a:gd name="connsiteY87" fmla="*/ 25415 h 815489"/>
              <a:gd name="connsiteX88" fmla="*/ 473242 w 705852"/>
              <a:gd name="connsiteY88" fmla="*/ 17394 h 815489"/>
              <a:gd name="connsiteX89" fmla="*/ 461210 w 705852"/>
              <a:gd name="connsiteY89" fmla="*/ 13383 h 815489"/>
              <a:gd name="connsiteX90" fmla="*/ 449179 w 705852"/>
              <a:gd name="connsiteY90" fmla="*/ 5362 h 815489"/>
              <a:gd name="connsiteX91" fmla="*/ 437147 w 705852"/>
              <a:gd name="connsiteY91" fmla="*/ 1352 h 815489"/>
              <a:gd name="connsiteX92" fmla="*/ 368968 w 705852"/>
              <a:gd name="connsiteY92" fmla="*/ 9373 h 81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05852" h="815489">
                <a:moveTo>
                  <a:pt x="368968" y="9373"/>
                </a:moveTo>
                <a:lnTo>
                  <a:pt x="368968" y="9373"/>
                </a:lnTo>
                <a:cubicBezTo>
                  <a:pt x="350252" y="10710"/>
                  <a:pt x="331491" y="11516"/>
                  <a:pt x="312821" y="13383"/>
                </a:cubicBezTo>
                <a:cubicBezTo>
                  <a:pt x="289511" y="15714"/>
                  <a:pt x="292450" y="17175"/>
                  <a:pt x="272715" y="21404"/>
                </a:cubicBezTo>
                <a:cubicBezTo>
                  <a:pt x="259385" y="24261"/>
                  <a:pt x="245836" y="26120"/>
                  <a:pt x="232610" y="29426"/>
                </a:cubicBezTo>
                <a:cubicBezTo>
                  <a:pt x="208368" y="35486"/>
                  <a:pt x="221794" y="31694"/>
                  <a:pt x="192505" y="41457"/>
                </a:cubicBezTo>
                <a:lnTo>
                  <a:pt x="180473" y="45468"/>
                </a:lnTo>
                <a:cubicBezTo>
                  <a:pt x="159081" y="77555"/>
                  <a:pt x="187160" y="38780"/>
                  <a:pt x="160421" y="65520"/>
                </a:cubicBezTo>
                <a:cubicBezTo>
                  <a:pt x="133688" y="92255"/>
                  <a:pt x="172449" y="64186"/>
                  <a:pt x="140368" y="85573"/>
                </a:cubicBezTo>
                <a:cubicBezTo>
                  <a:pt x="132699" y="108576"/>
                  <a:pt x="141548" y="88009"/>
                  <a:pt x="128336" y="105626"/>
                </a:cubicBezTo>
                <a:cubicBezTo>
                  <a:pt x="122552" y="113338"/>
                  <a:pt x="117641" y="121668"/>
                  <a:pt x="112294" y="129689"/>
                </a:cubicBezTo>
                <a:lnTo>
                  <a:pt x="104273" y="141720"/>
                </a:lnTo>
                <a:lnTo>
                  <a:pt x="88231" y="165783"/>
                </a:lnTo>
                <a:lnTo>
                  <a:pt x="80210" y="177815"/>
                </a:lnTo>
                <a:cubicBezTo>
                  <a:pt x="78873" y="181826"/>
                  <a:pt x="78253" y="186151"/>
                  <a:pt x="76200" y="189847"/>
                </a:cubicBezTo>
                <a:cubicBezTo>
                  <a:pt x="71518" y="198274"/>
                  <a:pt x="60157" y="213910"/>
                  <a:pt x="60157" y="213910"/>
                </a:cubicBezTo>
                <a:cubicBezTo>
                  <a:pt x="45535" y="257779"/>
                  <a:pt x="68854" y="191334"/>
                  <a:pt x="48126" y="237973"/>
                </a:cubicBezTo>
                <a:cubicBezTo>
                  <a:pt x="44692" y="245699"/>
                  <a:pt x="44795" y="255001"/>
                  <a:pt x="40105" y="262036"/>
                </a:cubicBezTo>
                <a:cubicBezTo>
                  <a:pt x="37431" y="266047"/>
                  <a:pt x="34042" y="269663"/>
                  <a:pt x="32084" y="274068"/>
                </a:cubicBezTo>
                <a:cubicBezTo>
                  <a:pt x="28650" y="281794"/>
                  <a:pt x="26737" y="290110"/>
                  <a:pt x="24063" y="298131"/>
                </a:cubicBezTo>
                <a:lnTo>
                  <a:pt x="20052" y="310162"/>
                </a:lnTo>
                <a:lnTo>
                  <a:pt x="8021" y="346257"/>
                </a:lnTo>
                <a:cubicBezTo>
                  <a:pt x="6684" y="350268"/>
                  <a:pt x="5035" y="354188"/>
                  <a:pt x="4010" y="358289"/>
                </a:cubicBezTo>
                <a:lnTo>
                  <a:pt x="0" y="374331"/>
                </a:lnTo>
                <a:cubicBezTo>
                  <a:pt x="3823" y="420217"/>
                  <a:pt x="2304" y="413369"/>
                  <a:pt x="8021" y="450531"/>
                </a:cubicBezTo>
                <a:cubicBezTo>
                  <a:pt x="9257" y="458568"/>
                  <a:pt x="10059" y="466705"/>
                  <a:pt x="12031" y="474594"/>
                </a:cubicBezTo>
                <a:cubicBezTo>
                  <a:pt x="12034" y="474607"/>
                  <a:pt x="22056" y="504667"/>
                  <a:pt x="24063" y="510689"/>
                </a:cubicBezTo>
                <a:lnTo>
                  <a:pt x="36094" y="546783"/>
                </a:lnTo>
                <a:cubicBezTo>
                  <a:pt x="37431" y="550794"/>
                  <a:pt x="37760" y="555297"/>
                  <a:pt x="40105" y="558815"/>
                </a:cubicBezTo>
                <a:lnTo>
                  <a:pt x="56147" y="582878"/>
                </a:lnTo>
                <a:lnTo>
                  <a:pt x="64168" y="606941"/>
                </a:lnTo>
                <a:cubicBezTo>
                  <a:pt x="68404" y="619649"/>
                  <a:pt x="67315" y="619897"/>
                  <a:pt x="76200" y="631004"/>
                </a:cubicBezTo>
                <a:cubicBezTo>
                  <a:pt x="78562" y="633957"/>
                  <a:pt x="81547" y="636352"/>
                  <a:pt x="84221" y="639026"/>
                </a:cubicBezTo>
                <a:cubicBezTo>
                  <a:pt x="94298" y="669258"/>
                  <a:pt x="80707" y="631999"/>
                  <a:pt x="96252" y="663089"/>
                </a:cubicBezTo>
                <a:cubicBezTo>
                  <a:pt x="98143" y="666870"/>
                  <a:pt x="98210" y="671425"/>
                  <a:pt x="100263" y="675120"/>
                </a:cubicBezTo>
                <a:cubicBezTo>
                  <a:pt x="104945" y="683547"/>
                  <a:pt x="110958" y="691162"/>
                  <a:pt x="116305" y="699183"/>
                </a:cubicBezTo>
                <a:lnTo>
                  <a:pt x="124326" y="711215"/>
                </a:lnTo>
                <a:lnTo>
                  <a:pt x="140368" y="735278"/>
                </a:lnTo>
                <a:lnTo>
                  <a:pt x="152400" y="739289"/>
                </a:lnTo>
                <a:cubicBezTo>
                  <a:pt x="155074" y="743299"/>
                  <a:pt x="156794" y="748146"/>
                  <a:pt x="160421" y="751320"/>
                </a:cubicBezTo>
                <a:cubicBezTo>
                  <a:pt x="167676" y="757668"/>
                  <a:pt x="176463" y="762015"/>
                  <a:pt x="184484" y="767362"/>
                </a:cubicBezTo>
                <a:lnTo>
                  <a:pt x="196515" y="775383"/>
                </a:lnTo>
                <a:cubicBezTo>
                  <a:pt x="200526" y="778057"/>
                  <a:pt x="205139" y="779995"/>
                  <a:pt x="208547" y="783404"/>
                </a:cubicBezTo>
                <a:cubicBezTo>
                  <a:pt x="211221" y="786078"/>
                  <a:pt x="213186" y="789735"/>
                  <a:pt x="216568" y="791426"/>
                </a:cubicBezTo>
                <a:cubicBezTo>
                  <a:pt x="224130" y="795207"/>
                  <a:pt x="233596" y="794757"/>
                  <a:pt x="240631" y="799447"/>
                </a:cubicBezTo>
                <a:cubicBezTo>
                  <a:pt x="244642" y="802121"/>
                  <a:pt x="248352" y="805312"/>
                  <a:pt x="252663" y="807468"/>
                </a:cubicBezTo>
                <a:cubicBezTo>
                  <a:pt x="260883" y="811578"/>
                  <a:pt x="277124" y="813964"/>
                  <a:pt x="284747" y="815489"/>
                </a:cubicBezTo>
                <a:cubicBezTo>
                  <a:pt x="319505" y="814152"/>
                  <a:pt x="354389" y="814725"/>
                  <a:pt x="389021" y="811478"/>
                </a:cubicBezTo>
                <a:cubicBezTo>
                  <a:pt x="397439" y="810689"/>
                  <a:pt x="405063" y="806131"/>
                  <a:pt x="413084" y="803457"/>
                </a:cubicBezTo>
                <a:lnTo>
                  <a:pt x="425115" y="799447"/>
                </a:lnTo>
                <a:lnTo>
                  <a:pt x="473242" y="783404"/>
                </a:lnTo>
                <a:lnTo>
                  <a:pt x="485273" y="779394"/>
                </a:lnTo>
                <a:lnTo>
                  <a:pt x="497305" y="775383"/>
                </a:lnTo>
                <a:cubicBezTo>
                  <a:pt x="506176" y="766512"/>
                  <a:pt x="510200" y="760915"/>
                  <a:pt x="521368" y="755331"/>
                </a:cubicBezTo>
                <a:cubicBezTo>
                  <a:pt x="554571" y="738729"/>
                  <a:pt x="510958" y="766282"/>
                  <a:pt x="545431" y="743299"/>
                </a:cubicBezTo>
                <a:cubicBezTo>
                  <a:pt x="548105" y="739289"/>
                  <a:pt x="549825" y="734442"/>
                  <a:pt x="553452" y="731268"/>
                </a:cubicBezTo>
                <a:cubicBezTo>
                  <a:pt x="560707" y="724920"/>
                  <a:pt x="577515" y="715226"/>
                  <a:pt x="577515" y="715226"/>
                </a:cubicBezTo>
                <a:cubicBezTo>
                  <a:pt x="595654" y="688016"/>
                  <a:pt x="586740" y="697978"/>
                  <a:pt x="601579" y="683141"/>
                </a:cubicBezTo>
                <a:cubicBezTo>
                  <a:pt x="614844" y="643343"/>
                  <a:pt x="592588" y="704136"/>
                  <a:pt x="617621" y="659078"/>
                </a:cubicBezTo>
                <a:cubicBezTo>
                  <a:pt x="621727" y="651687"/>
                  <a:pt x="622968" y="643036"/>
                  <a:pt x="625642" y="635015"/>
                </a:cubicBezTo>
                <a:cubicBezTo>
                  <a:pt x="626979" y="631004"/>
                  <a:pt x="627307" y="626501"/>
                  <a:pt x="629652" y="622983"/>
                </a:cubicBezTo>
                <a:cubicBezTo>
                  <a:pt x="634999" y="614962"/>
                  <a:pt x="642646" y="608065"/>
                  <a:pt x="645694" y="598920"/>
                </a:cubicBezTo>
                <a:lnTo>
                  <a:pt x="653715" y="574857"/>
                </a:lnTo>
                <a:cubicBezTo>
                  <a:pt x="655052" y="570847"/>
                  <a:pt x="654737" y="565815"/>
                  <a:pt x="657726" y="562826"/>
                </a:cubicBezTo>
                <a:lnTo>
                  <a:pt x="665747" y="554804"/>
                </a:lnTo>
                <a:cubicBezTo>
                  <a:pt x="667084" y="549457"/>
                  <a:pt x="668173" y="544041"/>
                  <a:pt x="669757" y="538762"/>
                </a:cubicBezTo>
                <a:cubicBezTo>
                  <a:pt x="672187" y="530664"/>
                  <a:pt x="675729" y="522902"/>
                  <a:pt x="677779" y="514699"/>
                </a:cubicBezTo>
                <a:cubicBezTo>
                  <a:pt x="679116" y="509352"/>
                  <a:pt x="680205" y="503936"/>
                  <a:pt x="681789" y="498657"/>
                </a:cubicBezTo>
                <a:cubicBezTo>
                  <a:pt x="684218" y="490559"/>
                  <a:pt x="688152" y="482885"/>
                  <a:pt x="689810" y="474594"/>
                </a:cubicBezTo>
                <a:cubicBezTo>
                  <a:pt x="691147" y="467910"/>
                  <a:pt x="692342" y="461195"/>
                  <a:pt x="693821" y="454541"/>
                </a:cubicBezTo>
                <a:cubicBezTo>
                  <a:pt x="697809" y="436596"/>
                  <a:pt x="698822" y="438079"/>
                  <a:pt x="701842" y="418447"/>
                </a:cubicBezTo>
                <a:cubicBezTo>
                  <a:pt x="703481" y="407794"/>
                  <a:pt x="704515" y="397057"/>
                  <a:pt x="705852" y="386362"/>
                </a:cubicBezTo>
                <a:cubicBezTo>
                  <a:pt x="704515" y="363636"/>
                  <a:pt x="703814" y="340863"/>
                  <a:pt x="701842" y="318183"/>
                </a:cubicBezTo>
                <a:cubicBezTo>
                  <a:pt x="700159" y="298830"/>
                  <a:pt x="697611" y="295131"/>
                  <a:pt x="693821" y="278078"/>
                </a:cubicBezTo>
                <a:cubicBezTo>
                  <a:pt x="686264" y="244071"/>
                  <a:pt x="694307" y="271518"/>
                  <a:pt x="681789" y="233962"/>
                </a:cubicBezTo>
                <a:cubicBezTo>
                  <a:pt x="680452" y="229952"/>
                  <a:pt x="680124" y="225448"/>
                  <a:pt x="677779" y="221931"/>
                </a:cubicBezTo>
                <a:lnTo>
                  <a:pt x="669757" y="209899"/>
                </a:lnTo>
                <a:cubicBezTo>
                  <a:pt x="655135" y="166030"/>
                  <a:pt x="678454" y="232475"/>
                  <a:pt x="657726" y="185836"/>
                </a:cubicBezTo>
                <a:cubicBezTo>
                  <a:pt x="654292" y="178110"/>
                  <a:pt x="654395" y="168808"/>
                  <a:pt x="649705" y="161773"/>
                </a:cubicBezTo>
                <a:lnTo>
                  <a:pt x="633663" y="137710"/>
                </a:lnTo>
                <a:cubicBezTo>
                  <a:pt x="630989" y="133699"/>
                  <a:pt x="629051" y="129086"/>
                  <a:pt x="625642" y="125678"/>
                </a:cubicBezTo>
                <a:cubicBezTo>
                  <a:pt x="621631" y="121668"/>
                  <a:pt x="617241" y="118004"/>
                  <a:pt x="613610" y="113647"/>
                </a:cubicBezTo>
                <a:cubicBezTo>
                  <a:pt x="601412" y="99010"/>
                  <a:pt x="610211" y="102536"/>
                  <a:pt x="593557" y="89583"/>
                </a:cubicBezTo>
                <a:cubicBezTo>
                  <a:pt x="585948" y="83665"/>
                  <a:pt x="569494" y="73541"/>
                  <a:pt x="569494" y="73541"/>
                </a:cubicBezTo>
                <a:cubicBezTo>
                  <a:pt x="566820" y="69531"/>
                  <a:pt x="565237" y="64521"/>
                  <a:pt x="561473" y="61510"/>
                </a:cubicBezTo>
                <a:cubicBezTo>
                  <a:pt x="558172" y="58869"/>
                  <a:pt x="553137" y="59552"/>
                  <a:pt x="549442" y="57499"/>
                </a:cubicBezTo>
                <a:cubicBezTo>
                  <a:pt x="541015" y="52817"/>
                  <a:pt x="533400" y="46804"/>
                  <a:pt x="525379" y="41457"/>
                </a:cubicBezTo>
                <a:cubicBezTo>
                  <a:pt x="514528" y="34223"/>
                  <a:pt x="510024" y="30503"/>
                  <a:pt x="497305" y="25415"/>
                </a:cubicBezTo>
                <a:cubicBezTo>
                  <a:pt x="489455" y="22275"/>
                  <a:pt x="481263" y="20068"/>
                  <a:pt x="473242" y="17394"/>
                </a:cubicBezTo>
                <a:cubicBezTo>
                  <a:pt x="469231" y="16057"/>
                  <a:pt x="464728" y="15728"/>
                  <a:pt x="461210" y="13383"/>
                </a:cubicBezTo>
                <a:cubicBezTo>
                  <a:pt x="457200" y="10709"/>
                  <a:pt x="453490" y="7517"/>
                  <a:pt x="449179" y="5362"/>
                </a:cubicBezTo>
                <a:cubicBezTo>
                  <a:pt x="445398" y="3471"/>
                  <a:pt x="441248" y="2377"/>
                  <a:pt x="437147" y="1352"/>
                </a:cubicBezTo>
                <a:cubicBezTo>
                  <a:pt x="415858" y="-3970"/>
                  <a:pt x="380331" y="8036"/>
                  <a:pt x="368968" y="9373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28AB34-9F56-CAA5-C8E4-E701D84C1B24}"/>
              </a:ext>
            </a:extLst>
          </p:cNvPr>
          <p:cNvSpPr txBox="1"/>
          <p:nvPr/>
        </p:nvSpPr>
        <p:spPr>
          <a:xfrm>
            <a:off x="4855961" y="1097418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2E96E2B-E716-C481-31D1-42D4ED25E64A}"/>
              </a:ext>
            </a:extLst>
          </p:cNvPr>
          <p:cNvSpPr/>
          <p:nvPr/>
        </p:nvSpPr>
        <p:spPr>
          <a:xfrm>
            <a:off x="5338011" y="2306053"/>
            <a:ext cx="557463" cy="745958"/>
          </a:xfrm>
          <a:custGeom>
            <a:avLst/>
            <a:gdLst>
              <a:gd name="connsiteX0" fmla="*/ 368968 w 557463"/>
              <a:gd name="connsiteY0" fmla="*/ 20052 h 745958"/>
              <a:gd name="connsiteX1" fmla="*/ 368968 w 557463"/>
              <a:gd name="connsiteY1" fmla="*/ 20052 h 745958"/>
              <a:gd name="connsiteX2" fmla="*/ 336884 w 557463"/>
              <a:gd name="connsiteY2" fmla="*/ 8021 h 745958"/>
              <a:gd name="connsiteX3" fmla="*/ 240631 w 557463"/>
              <a:gd name="connsiteY3" fmla="*/ 0 h 745958"/>
              <a:gd name="connsiteX4" fmla="*/ 224589 w 557463"/>
              <a:gd name="connsiteY4" fmla="*/ 4010 h 745958"/>
              <a:gd name="connsiteX5" fmla="*/ 200526 w 557463"/>
              <a:gd name="connsiteY5" fmla="*/ 8021 h 745958"/>
              <a:gd name="connsiteX6" fmla="*/ 188494 w 557463"/>
              <a:gd name="connsiteY6" fmla="*/ 12031 h 745958"/>
              <a:gd name="connsiteX7" fmla="*/ 144378 w 557463"/>
              <a:gd name="connsiteY7" fmla="*/ 48126 h 745958"/>
              <a:gd name="connsiteX8" fmla="*/ 128336 w 557463"/>
              <a:gd name="connsiteY8" fmla="*/ 72189 h 745958"/>
              <a:gd name="connsiteX9" fmla="*/ 120315 w 557463"/>
              <a:gd name="connsiteY9" fmla="*/ 84221 h 745958"/>
              <a:gd name="connsiteX10" fmla="*/ 116305 w 557463"/>
              <a:gd name="connsiteY10" fmla="*/ 96252 h 745958"/>
              <a:gd name="connsiteX11" fmla="*/ 100263 w 557463"/>
              <a:gd name="connsiteY11" fmla="*/ 120315 h 745958"/>
              <a:gd name="connsiteX12" fmla="*/ 88231 w 557463"/>
              <a:gd name="connsiteY12" fmla="*/ 144379 h 745958"/>
              <a:gd name="connsiteX13" fmla="*/ 76200 w 557463"/>
              <a:gd name="connsiteY13" fmla="*/ 168442 h 745958"/>
              <a:gd name="connsiteX14" fmla="*/ 72189 w 557463"/>
              <a:gd name="connsiteY14" fmla="*/ 180473 h 745958"/>
              <a:gd name="connsiteX15" fmla="*/ 56147 w 557463"/>
              <a:gd name="connsiteY15" fmla="*/ 204536 h 745958"/>
              <a:gd name="connsiteX16" fmla="*/ 48126 w 557463"/>
              <a:gd name="connsiteY16" fmla="*/ 216568 h 745958"/>
              <a:gd name="connsiteX17" fmla="*/ 40105 w 557463"/>
              <a:gd name="connsiteY17" fmla="*/ 240631 h 745958"/>
              <a:gd name="connsiteX18" fmla="*/ 32084 w 557463"/>
              <a:gd name="connsiteY18" fmla="*/ 252663 h 745958"/>
              <a:gd name="connsiteX19" fmla="*/ 24063 w 557463"/>
              <a:gd name="connsiteY19" fmla="*/ 276726 h 745958"/>
              <a:gd name="connsiteX20" fmla="*/ 20052 w 557463"/>
              <a:gd name="connsiteY20" fmla="*/ 288758 h 745958"/>
              <a:gd name="connsiteX21" fmla="*/ 12031 w 557463"/>
              <a:gd name="connsiteY21" fmla="*/ 312821 h 745958"/>
              <a:gd name="connsiteX22" fmla="*/ 8021 w 557463"/>
              <a:gd name="connsiteY22" fmla="*/ 324852 h 745958"/>
              <a:gd name="connsiteX23" fmla="*/ 0 w 557463"/>
              <a:gd name="connsiteY23" fmla="*/ 364958 h 745958"/>
              <a:gd name="connsiteX24" fmla="*/ 4010 w 557463"/>
              <a:gd name="connsiteY24" fmla="*/ 461210 h 745958"/>
              <a:gd name="connsiteX25" fmla="*/ 8021 w 557463"/>
              <a:gd name="connsiteY25" fmla="*/ 489284 h 745958"/>
              <a:gd name="connsiteX26" fmla="*/ 20052 w 557463"/>
              <a:gd name="connsiteY26" fmla="*/ 553452 h 745958"/>
              <a:gd name="connsiteX27" fmla="*/ 28073 w 557463"/>
              <a:gd name="connsiteY27" fmla="*/ 577515 h 745958"/>
              <a:gd name="connsiteX28" fmla="*/ 36094 w 557463"/>
              <a:gd name="connsiteY28" fmla="*/ 601579 h 745958"/>
              <a:gd name="connsiteX29" fmla="*/ 48126 w 557463"/>
              <a:gd name="connsiteY29" fmla="*/ 625642 h 745958"/>
              <a:gd name="connsiteX30" fmla="*/ 84221 w 557463"/>
              <a:gd name="connsiteY30" fmla="*/ 649705 h 745958"/>
              <a:gd name="connsiteX31" fmla="*/ 96252 w 557463"/>
              <a:gd name="connsiteY31" fmla="*/ 657726 h 745958"/>
              <a:gd name="connsiteX32" fmla="*/ 108284 w 557463"/>
              <a:gd name="connsiteY32" fmla="*/ 665747 h 745958"/>
              <a:gd name="connsiteX33" fmla="*/ 128336 w 557463"/>
              <a:gd name="connsiteY33" fmla="*/ 681789 h 745958"/>
              <a:gd name="connsiteX34" fmla="*/ 136357 w 557463"/>
              <a:gd name="connsiteY34" fmla="*/ 693821 h 745958"/>
              <a:gd name="connsiteX35" fmla="*/ 160421 w 557463"/>
              <a:gd name="connsiteY35" fmla="*/ 709863 h 745958"/>
              <a:gd name="connsiteX36" fmla="*/ 184484 w 557463"/>
              <a:gd name="connsiteY36" fmla="*/ 725905 h 745958"/>
              <a:gd name="connsiteX37" fmla="*/ 220578 w 557463"/>
              <a:gd name="connsiteY37" fmla="*/ 737936 h 745958"/>
              <a:gd name="connsiteX38" fmla="*/ 232610 w 557463"/>
              <a:gd name="connsiteY38" fmla="*/ 741947 h 745958"/>
              <a:gd name="connsiteX39" fmla="*/ 248652 w 557463"/>
              <a:gd name="connsiteY39" fmla="*/ 745958 h 745958"/>
              <a:gd name="connsiteX40" fmla="*/ 288757 w 557463"/>
              <a:gd name="connsiteY40" fmla="*/ 741947 h 745958"/>
              <a:gd name="connsiteX41" fmla="*/ 340894 w 557463"/>
              <a:gd name="connsiteY41" fmla="*/ 733926 h 745958"/>
              <a:gd name="connsiteX42" fmla="*/ 364957 w 557463"/>
              <a:gd name="connsiteY42" fmla="*/ 725905 h 745958"/>
              <a:gd name="connsiteX43" fmla="*/ 376989 w 557463"/>
              <a:gd name="connsiteY43" fmla="*/ 721894 h 745958"/>
              <a:gd name="connsiteX44" fmla="*/ 401052 w 557463"/>
              <a:gd name="connsiteY44" fmla="*/ 705852 h 745958"/>
              <a:gd name="connsiteX45" fmla="*/ 413084 w 557463"/>
              <a:gd name="connsiteY45" fmla="*/ 697831 h 745958"/>
              <a:gd name="connsiteX46" fmla="*/ 425115 w 557463"/>
              <a:gd name="connsiteY46" fmla="*/ 689810 h 745958"/>
              <a:gd name="connsiteX47" fmla="*/ 441157 w 557463"/>
              <a:gd name="connsiteY47" fmla="*/ 665747 h 745958"/>
              <a:gd name="connsiteX48" fmla="*/ 453189 w 557463"/>
              <a:gd name="connsiteY48" fmla="*/ 653715 h 745958"/>
              <a:gd name="connsiteX49" fmla="*/ 469231 w 557463"/>
              <a:gd name="connsiteY49" fmla="*/ 629652 h 745958"/>
              <a:gd name="connsiteX50" fmla="*/ 477252 w 557463"/>
              <a:gd name="connsiteY50" fmla="*/ 617621 h 745958"/>
              <a:gd name="connsiteX51" fmla="*/ 489284 w 557463"/>
              <a:gd name="connsiteY51" fmla="*/ 593558 h 745958"/>
              <a:gd name="connsiteX52" fmla="*/ 493294 w 557463"/>
              <a:gd name="connsiteY52" fmla="*/ 581526 h 745958"/>
              <a:gd name="connsiteX53" fmla="*/ 509336 w 557463"/>
              <a:gd name="connsiteY53" fmla="*/ 557463 h 745958"/>
              <a:gd name="connsiteX54" fmla="*/ 521368 w 557463"/>
              <a:gd name="connsiteY54" fmla="*/ 533400 h 745958"/>
              <a:gd name="connsiteX55" fmla="*/ 525378 w 557463"/>
              <a:gd name="connsiteY55" fmla="*/ 521368 h 745958"/>
              <a:gd name="connsiteX56" fmla="*/ 533400 w 557463"/>
              <a:gd name="connsiteY56" fmla="*/ 513347 h 745958"/>
              <a:gd name="connsiteX57" fmla="*/ 537410 w 557463"/>
              <a:gd name="connsiteY57" fmla="*/ 493294 h 745958"/>
              <a:gd name="connsiteX58" fmla="*/ 541421 w 557463"/>
              <a:gd name="connsiteY58" fmla="*/ 481263 h 745958"/>
              <a:gd name="connsiteX59" fmla="*/ 549442 w 557463"/>
              <a:gd name="connsiteY59" fmla="*/ 437147 h 745958"/>
              <a:gd name="connsiteX60" fmla="*/ 553452 w 557463"/>
              <a:gd name="connsiteY60" fmla="*/ 421105 h 745958"/>
              <a:gd name="connsiteX61" fmla="*/ 557463 w 557463"/>
              <a:gd name="connsiteY61" fmla="*/ 389021 h 745958"/>
              <a:gd name="connsiteX62" fmla="*/ 553452 w 557463"/>
              <a:gd name="connsiteY62" fmla="*/ 316831 h 745958"/>
              <a:gd name="connsiteX63" fmla="*/ 545431 w 557463"/>
              <a:gd name="connsiteY63" fmla="*/ 284747 h 745958"/>
              <a:gd name="connsiteX64" fmla="*/ 537410 w 557463"/>
              <a:gd name="connsiteY64" fmla="*/ 252663 h 745958"/>
              <a:gd name="connsiteX65" fmla="*/ 529389 w 557463"/>
              <a:gd name="connsiteY65" fmla="*/ 228600 h 745958"/>
              <a:gd name="connsiteX66" fmla="*/ 521368 w 557463"/>
              <a:gd name="connsiteY66" fmla="*/ 212558 h 745958"/>
              <a:gd name="connsiteX67" fmla="*/ 505326 w 557463"/>
              <a:gd name="connsiteY67" fmla="*/ 172452 h 745958"/>
              <a:gd name="connsiteX68" fmla="*/ 489284 w 557463"/>
              <a:gd name="connsiteY68" fmla="*/ 148389 h 745958"/>
              <a:gd name="connsiteX69" fmla="*/ 477252 w 557463"/>
              <a:gd name="connsiteY69" fmla="*/ 124326 h 745958"/>
              <a:gd name="connsiteX70" fmla="*/ 457200 w 557463"/>
              <a:gd name="connsiteY70" fmla="*/ 88231 h 745958"/>
              <a:gd name="connsiteX71" fmla="*/ 449178 w 557463"/>
              <a:gd name="connsiteY71" fmla="*/ 80210 h 745958"/>
              <a:gd name="connsiteX72" fmla="*/ 441157 w 557463"/>
              <a:gd name="connsiteY72" fmla="*/ 68179 h 745958"/>
              <a:gd name="connsiteX73" fmla="*/ 429126 w 557463"/>
              <a:gd name="connsiteY73" fmla="*/ 60158 h 745958"/>
              <a:gd name="connsiteX74" fmla="*/ 421105 w 557463"/>
              <a:gd name="connsiteY74" fmla="*/ 52136 h 745958"/>
              <a:gd name="connsiteX75" fmla="*/ 368968 w 557463"/>
              <a:gd name="connsiteY75" fmla="*/ 20052 h 74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57463" h="745958">
                <a:moveTo>
                  <a:pt x="368968" y="20052"/>
                </a:moveTo>
                <a:lnTo>
                  <a:pt x="368968" y="20052"/>
                </a:lnTo>
                <a:cubicBezTo>
                  <a:pt x="358273" y="16042"/>
                  <a:pt x="347801" y="11380"/>
                  <a:pt x="336884" y="8021"/>
                </a:cubicBezTo>
                <a:cubicBezTo>
                  <a:pt x="310883" y="21"/>
                  <a:pt x="252769" y="639"/>
                  <a:pt x="240631" y="0"/>
                </a:cubicBezTo>
                <a:cubicBezTo>
                  <a:pt x="235284" y="1337"/>
                  <a:pt x="229994" y="2929"/>
                  <a:pt x="224589" y="4010"/>
                </a:cubicBezTo>
                <a:cubicBezTo>
                  <a:pt x="216615" y="5605"/>
                  <a:pt x="208464" y="6257"/>
                  <a:pt x="200526" y="8021"/>
                </a:cubicBezTo>
                <a:cubicBezTo>
                  <a:pt x="196399" y="8938"/>
                  <a:pt x="192505" y="10694"/>
                  <a:pt x="188494" y="12031"/>
                </a:cubicBezTo>
                <a:cubicBezTo>
                  <a:pt x="173006" y="22356"/>
                  <a:pt x="155126" y="32004"/>
                  <a:pt x="144378" y="48126"/>
                </a:cubicBezTo>
                <a:lnTo>
                  <a:pt x="128336" y="72189"/>
                </a:lnTo>
                <a:lnTo>
                  <a:pt x="120315" y="84221"/>
                </a:lnTo>
                <a:cubicBezTo>
                  <a:pt x="118978" y="88231"/>
                  <a:pt x="118358" y="92557"/>
                  <a:pt x="116305" y="96252"/>
                </a:cubicBezTo>
                <a:cubicBezTo>
                  <a:pt x="111623" y="104679"/>
                  <a:pt x="103312" y="111170"/>
                  <a:pt x="100263" y="120315"/>
                </a:cubicBezTo>
                <a:cubicBezTo>
                  <a:pt x="94728" y="136920"/>
                  <a:pt x="98597" y="128829"/>
                  <a:pt x="88231" y="144379"/>
                </a:cubicBezTo>
                <a:cubicBezTo>
                  <a:pt x="78154" y="174611"/>
                  <a:pt x="91745" y="137352"/>
                  <a:pt x="76200" y="168442"/>
                </a:cubicBezTo>
                <a:cubicBezTo>
                  <a:pt x="74309" y="172223"/>
                  <a:pt x="74242" y="176778"/>
                  <a:pt x="72189" y="180473"/>
                </a:cubicBezTo>
                <a:cubicBezTo>
                  <a:pt x="67507" y="188900"/>
                  <a:pt x="61494" y="196515"/>
                  <a:pt x="56147" y="204536"/>
                </a:cubicBezTo>
                <a:cubicBezTo>
                  <a:pt x="53473" y="208547"/>
                  <a:pt x="49650" y="211995"/>
                  <a:pt x="48126" y="216568"/>
                </a:cubicBezTo>
                <a:cubicBezTo>
                  <a:pt x="45452" y="224589"/>
                  <a:pt x="44795" y="233596"/>
                  <a:pt x="40105" y="240631"/>
                </a:cubicBezTo>
                <a:cubicBezTo>
                  <a:pt x="37431" y="244642"/>
                  <a:pt x="34042" y="248258"/>
                  <a:pt x="32084" y="252663"/>
                </a:cubicBezTo>
                <a:cubicBezTo>
                  <a:pt x="28650" y="260389"/>
                  <a:pt x="26737" y="268705"/>
                  <a:pt x="24063" y="276726"/>
                </a:cubicBezTo>
                <a:lnTo>
                  <a:pt x="20052" y="288758"/>
                </a:lnTo>
                <a:lnTo>
                  <a:pt x="12031" y="312821"/>
                </a:lnTo>
                <a:cubicBezTo>
                  <a:pt x="10694" y="316831"/>
                  <a:pt x="8850" y="320707"/>
                  <a:pt x="8021" y="324852"/>
                </a:cubicBezTo>
                <a:lnTo>
                  <a:pt x="0" y="364958"/>
                </a:lnTo>
                <a:cubicBezTo>
                  <a:pt x="1337" y="397042"/>
                  <a:pt x="1943" y="429165"/>
                  <a:pt x="4010" y="461210"/>
                </a:cubicBezTo>
                <a:cubicBezTo>
                  <a:pt x="4619" y="470643"/>
                  <a:pt x="6547" y="479947"/>
                  <a:pt x="8021" y="489284"/>
                </a:cubicBezTo>
                <a:cubicBezTo>
                  <a:pt x="10738" y="506491"/>
                  <a:pt x="14203" y="533954"/>
                  <a:pt x="20052" y="553452"/>
                </a:cubicBezTo>
                <a:cubicBezTo>
                  <a:pt x="22481" y="561550"/>
                  <a:pt x="25399" y="569494"/>
                  <a:pt x="28073" y="577515"/>
                </a:cubicBezTo>
                <a:lnTo>
                  <a:pt x="36094" y="601579"/>
                </a:lnTo>
                <a:cubicBezTo>
                  <a:pt x="38954" y="610160"/>
                  <a:pt x="40811" y="619241"/>
                  <a:pt x="48126" y="625642"/>
                </a:cubicBezTo>
                <a:cubicBezTo>
                  <a:pt x="48131" y="625647"/>
                  <a:pt x="78202" y="645693"/>
                  <a:pt x="84221" y="649705"/>
                </a:cubicBezTo>
                <a:lnTo>
                  <a:pt x="96252" y="657726"/>
                </a:lnTo>
                <a:lnTo>
                  <a:pt x="108284" y="665747"/>
                </a:lnTo>
                <a:cubicBezTo>
                  <a:pt x="131272" y="700231"/>
                  <a:pt x="100662" y="659650"/>
                  <a:pt x="128336" y="681789"/>
                </a:cubicBezTo>
                <a:cubicBezTo>
                  <a:pt x="132100" y="684800"/>
                  <a:pt x="132729" y="690647"/>
                  <a:pt x="136357" y="693821"/>
                </a:cubicBezTo>
                <a:cubicBezTo>
                  <a:pt x="143612" y="700169"/>
                  <a:pt x="152400" y="704516"/>
                  <a:pt x="160421" y="709863"/>
                </a:cubicBezTo>
                <a:lnTo>
                  <a:pt x="184484" y="725905"/>
                </a:lnTo>
                <a:lnTo>
                  <a:pt x="220578" y="737936"/>
                </a:lnTo>
                <a:cubicBezTo>
                  <a:pt x="224589" y="739273"/>
                  <a:pt x="228509" y="740922"/>
                  <a:pt x="232610" y="741947"/>
                </a:cubicBezTo>
                <a:lnTo>
                  <a:pt x="248652" y="745958"/>
                </a:lnTo>
                <a:lnTo>
                  <a:pt x="288757" y="741947"/>
                </a:lnTo>
                <a:cubicBezTo>
                  <a:pt x="306289" y="739884"/>
                  <a:pt x="323500" y="736825"/>
                  <a:pt x="340894" y="733926"/>
                </a:cubicBezTo>
                <a:lnTo>
                  <a:pt x="364957" y="725905"/>
                </a:lnTo>
                <a:cubicBezTo>
                  <a:pt x="368968" y="724568"/>
                  <a:pt x="373471" y="724239"/>
                  <a:pt x="376989" y="721894"/>
                </a:cubicBezTo>
                <a:lnTo>
                  <a:pt x="401052" y="705852"/>
                </a:lnTo>
                <a:lnTo>
                  <a:pt x="413084" y="697831"/>
                </a:lnTo>
                <a:lnTo>
                  <a:pt x="425115" y="689810"/>
                </a:lnTo>
                <a:cubicBezTo>
                  <a:pt x="430462" y="681789"/>
                  <a:pt x="434340" y="672564"/>
                  <a:pt x="441157" y="665747"/>
                </a:cubicBezTo>
                <a:cubicBezTo>
                  <a:pt x="445168" y="661736"/>
                  <a:pt x="449707" y="658192"/>
                  <a:pt x="453189" y="653715"/>
                </a:cubicBezTo>
                <a:cubicBezTo>
                  <a:pt x="459107" y="646106"/>
                  <a:pt x="463884" y="637673"/>
                  <a:pt x="469231" y="629652"/>
                </a:cubicBezTo>
                <a:cubicBezTo>
                  <a:pt x="471905" y="625642"/>
                  <a:pt x="475728" y="622194"/>
                  <a:pt x="477252" y="617621"/>
                </a:cubicBezTo>
                <a:cubicBezTo>
                  <a:pt x="482787" y="601016"/>
                  <a:pt x="478918" y="609107"/>
                  <a:pt x="489284" y="593558"/>
                </a:cubicBezTo>
                <a:cubicBezTo>
                  <a:pt x="490621" y="589547"/>
                  <a:pt x="491241" y="585222"/>
                  <a:pt x="493294" y="581526"/>
                </a:cubicBezTo>
                <a:cubicBezTo>
                  <a:pt x="497975" y="573099"/>
                  <a:pt x="506287" y="566608"/>
                  <a:pt x="509336" y="557463"/>
                </a:cubicBezTo>
                <a:cubicBezTo>
                  <a:pt x="514871" y="540858"/>
                  <a:pt x="511002" y="548949"/>
                  <a:pt x="521368" y="533400"/>
                </a:cubicBezTo>
                <a:cubicBezTo>
                  <a:pt x="522705" y="529389"/>
                  <a:pt x="523203" y="524993"/>
                  <a:pt x="525378" y="521368"/>
                </a:cubicBezTo>
                <a:cubicBezTo>
                  <a:pt x="527324" y="518126"/>
                  <a:pt x="531910" y="516823"/>
                  <a:pt x="533400" y="513347"/>
                </a:cubicBezTo>
                <a:cubicBezTo>
                  <a:pt x="536085" y="507082"/>
                  <a:pt x="535757" y="499907"/>
                  <a:pt x="537410" y="493294"/>
                </a:cubicBezTo>
                <a:cubicBezTo>
                  <a:pt x="538435" y="489193"/>
                  <a:pt x="540084" y="485273"/>
                  <a:pt x="541421" y="481263"/>
                </a:cubicBezTo>
                <a:cubicBezTo>
                  <a:pt x="544326" y="463831"/>
                  <a:pt x="545702" y="453978"/>
                  <a:pt x="549442" y="437147"/>
                </a:cubicBezTo>
                <a:cubicBezTo>
                  <a:pt x="550638" y="431766"/>
                  <a:pt x="552546" y="426542"/>
                  <a:pt x="553452" y="421105"/>
                </a:cubicBezTo>
                <a:cubicBezTo>
                  <a:pt x="555224" y="410474"/>
                  <a:pt x="556126" y="399716"/>
                  <a:pt x="557463" y="389021"/>
                </a:cubicBezTo>
                <a:cubicBezTo>
                  <a:pt x="556126" y="364958"/>
                  <a:pt x="556215" y="340773"/>
                  <a:pt x="553452" y="316831"/>
                </a:cubicBezTo>
                <a:cubicBezTo>
                  <a:pt x="552188" y="305880"/>
                  <a:pt x="548105" y="295442"/>
                  <a:pt x="545431" y="284747"/>
                </a:cubicBezTo>
                <a:lnTo>
                  <a:pt x="537410" y="252663"/>
                </a:lnTo>
                <a:cubicBezTo>
                  <a:pt x="534736" y="244642"/>
                  <a:pt x="533170" y="236162"/>
                  <a:pt x="529389" y="228600"/>
                </a:cubicBezTo>
                <a:cubicBezTo>
                  <a:pt x="526715" y="223253"/>
                  <a:pt x="523588" y="218109"/>
                  <a:pt x="521368" y="212558"/>
                </a:cubicBezTo>
                <a:cubicBezTo>
                  <a:pt x="512185" y="189601"/>
                  <a:pt x="516613" y="191263"/>
                  <a:pt x="505326" y="172452"/>
                </a:cubicBezTo>
                <a:cubicBezTo>
                  <a:pt x="500366" y="164186"/>
                  <a:pt x="492333" y="157534"/>
                  <a:pt x="489284" y="148389"/>
                </a:cubicBezTo>
                <a:cubicBezTo>
                  <a:pt x="483749" y="131785"/>
                  <a:pt x="487618" y="139875"/>
                  <a:pt x="477252" y="124326"/>
                </a:cubicBezTo>
                <a:cubicBezTo>
                  <a:pt x="472210" y="109197"/>
                  <a:pt x="470991" y="102020"/>
                  <a:pt x="457200" y="88231"/>
                </a:cubicBezTo>
                <a:cubicBezTo>
                  <a:pt x="454526" y="85557"/>
                  <a:pt x="451540" y="83163"/>
                  <a:pt x="449178" y="80210"/>
                </a:cubicBezTo>
                <a:cubicBezTo>
                  <a:pt x="446167" y="76446"/>
                  <a:pt x="444565" y="71587"/>
                  <a:pt x="441157" y="68179"/>
                </a:cubicBezTo>
                <a:cubicBezTo>
                  <a:pt x="437749" y="64771"/>
                  <a:pt x="432890" y="63169"/>
                  <a:pt x="429126" y="60158"/>
                </a:cubicBezTo>
                <a:cubicBezTo>
                  <a:pt x="426173" y="57796"/>
                  <a:pt x="424130" y="54405"/>
                  <a:pt x="421105" y="52136"/>
                </a:cubicBezTo>
                <a:cubicBezTo>
                  <a:pt x="386911" y="26489"/>
                  <a:pt x="377657" y="25399"/>
                  <a:pt x="368968" y="2005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FD563-991D-9DE8-9E39-57AD63D0610A}"/>
              </a:ext>
            </a:extLst>
          </p:cNvPr>
          <p:cNvSpPr txBox="1"/>
          <p:nvPr/>
        </p:nvSpPr>
        <p:spPr>
          <a:xfrm>
            <a:off x="5383345" y="255592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C3D22BA-29EC-B8A8-A260-A95BB57EE800}"/>
              </a:ext>
            </a:extLst>
          </p:cNvPr>
          <p:cNvSpPr/>
          <p:nvPr/>
        </p:nvSpPr>
        <p:spPr>
          <a:xfrm>
            <a:off x="6442803" y="1300589"/>
            <a:ext cx="657727" cy="795566"/>
          </a:xfrm>
          <a:custGeom>
            <a:avLst/>
            <a:gdLst>
              <a:gd name="connsiteX0" fmla="*/ 553453 w 657727"/>
              <a:gd name="connsiteY0" fmla="*/ 80210 h 795566"/>
              <a:gd name="connsiteX1" fmla="*/ 553453 w 657727"/>
              <a:gd name="connsiteY1" fmla="*/ 80210 h 795566"/>
              <a:gd name="connsiteX2" fmla="*/ 521369 w 657727"/>
              <a:gd name="connsiteY2" fmla="*/ 68179 h 795566"/>
              <a:gd name="connsiteX3" fmla="*/ 509337 w 657727"/>
              <a:gd name="connsiteY3" fmla="*/ 60158 h 795566"/>
              <a:gd name="connsiteX4" fmla="*/ 497305 w 657727"/>
              <a:gd name="connsiteY4" fmla="*/ 56147 h 795566"/>
              <a:gd name="connsiteX5" fmla="*/ 473242 w 657727"/>
              <a:gd name="connsiteY5" fmla="*/ 40105 h 795566"/>
              <a:gd name="connsiteX6" fmla="*/ 449179 w 657727"/>
              <a:gd name="connsiteY6" fmla="*/ 32084 h 795566"/>
              <a:gd name="connsiteX7" fmla="*/ 437148 w 657727"/>
              <a:gd name="connsiteY7" fmla="*/ 24063 h 795566"/>
              <a:gd name="connsiteX8" fmla="*/ 413084 w 657727"/>
              <a:gd name="connsiteY8" fmla="*/ 16042 h 795566"/>
              <a:gd name="connsiteX9" fmla="*/ 389021 w 657727"/>
              <a:gd name="connsiteY9" fmla="*/ 8021 h 795566"/>
              <a:gd name="connsiteX10" fmla="*/ 376990 w 657727"/>
              <a:gd name="connsiteY10" fmla="*/ 4010 h 795566"/>
              <a:gd name="connsiteX11" fmla="*/ 364958 w 657727"/>
              <a:gd name="connsiteY11" fmla="*/ 0 h 795566"/>
              <a:gd name="connsiteX12" fmla="*/ 288758 w 657727"/>
              <a:gd name="connsiteY12" fmla="*/ 8021 h 795566"/>
              <a:gd name="connsiteX13" fmla="*/ 264695 w 657727"/>
              <a:gd name="connsiteY13" fmla="*/ 16042 h 795566"/>
              <a:gd name="connsiteX14" fmla="*/ 252663 w 657727"/>
              <a:gd name="connsiteY14" fmla="*/ 20052 h 795566"/>
              <a:gd name="connsiteX15" fmla="*/ 240632 w 657727"/>
              <a:gd name="connsiteY15" fmla="*/ 28073 h 795566"/>
              <a:gd name="connsiteX16" fmla="*/ 228600 w 657727"/>
              <a:gd name="connsiteY16" fmla="*/ 32084 h 795566"/>
              <a:gd name="connsiteX17" fmla="*/ 204537 w 657727"/>
              <a:gd name="connsiteY17" fmla="*/ 48126 h 795566"/>
              <a:gd name="connsiteX18" fmla="*/ 192505 w 657727"/>
              <a:gd name="connsiteY18" fmla="*/ 56147 h 795566"/>
              <a:gd name="connsiteX19" fmla="*/ 184484 w 657727"/>
              <a:gd name="connsiteY19" fmla="*/ 68179 h 795566"/>
              <a:gd name="connsiteX20" fmla="*/ 160421 w 657727"/>
              <a:gd name="connsiteY20" fmla="*/ 92242 h 795566"/>
              <a:gd name="connsiteX21" fmla="*/ 140369 w 657727"/>
              <a:gd name="connsiteY21" fmla="*/ 112294 h 795566"/>
              <a:gd name="connsiteX22" fmla="*/ 124327 w 657727"/>
              <a:gd name="connsiteY22" fmla="*/ 136358 h 795566"/>
              <a:gd name="connsiteX23" fmla="*/ 88232 w 657727"/>
              <a:gd name="connsiteY23" fmla="*/ 168442 h 795566"/>
              <a:gd name="connsiteX24" fmla="*/ 80211 w 657727"/>
              <a:gd name="connsiteY24" fmla="*/ 180473 h 795566"/>
              <a:gd name="connsiteX25" fmla="*/ 56148 w 657727"/>
              <a:gd name="connsiteY25" fmla="*/ 196515 h 795566"/>
              <a:gd name="connsiteX26" fmla="*/ 44116 w 657727"/>
              <a:gd name="connsiteY26" fmla="*/ 220579 h 795566"/>
              <a:gd name="connsiteX27" fmla="*/ 32084 w 657727"/>
              <a:gd name="connsiteY27" fmla="*/ 244642 h 795566"/>
              <a:gd name="connsiteX28" fmla="*/ 20053 w 657727"/>
              <a:gd name="connsiteY28" fmla="*/ 272715 h 795566"/>
              <a:gd name="connsiteX29" fmla="*/ 8021 w 657727"/>
              <a:gd name="connsiteY29" fmla="*/ 316831 h 795566"/>
              <a:gd name="connsiteX30" fmla="*/ 4011 w 657727"/>
              <a:gd name="connsiteY30" fmla="*/ 364958 h 795566"/>
              <a:gd name="connsiteX31" fmla="*/ 0 w 657727"/>
              <a:gd name="connsiteY31" fmla="*/ 397042 h 795566"/>
              <a:gd name="connsiteX32" fmla="*/ 4011 w 657727"/>
              <a:gd name="connsiteY32" fmla="*/ 477252 h 795566"/>
              <a:gd name="connsiteX33" fmla="*/ 16042 w 657727"/>
              <a:gd name="connsiteY33" fmla="*/ 517358 h 795566"/>
              <a:gd name="connsiteX34" fmla="*/ 40105 w 657727"/>
              <a:gd name="connsiteY34" fmla="*/ 557463 h 795566"/>
              <a:gd name="connsiteX35" fmla="*/ 48127 w 657727"/>
              <a:gd name="connsiteY35" fmla="*/ 565484 h 795566"/>
              <a:gd name="connsiteX36" fmla="*/ 56148 w 657727"/>
              <a:gd name="connsiteY36" fmla="*/ 577515 h 795566"/>
              <a:gd name="connsiteX37" fmla="*/ 76200 w 657727"/>
              <a:gd name="connsiteY37" fmla="*/ 597568 h 795566"/>
              <a:gd name="connsiteX38" fmla="*/ 100263 w 657727"/>
              <a:gd name="connsiteY38" fmla="*/ 613610 h 795566"/>
              <a:gd name="connsiteX39" fmla="*/ 108284 w 657727"/>
              <a:gd name="connsiteY39" fmla="*/ 625642 h 795566"/>
              <a:gd name="connsiteX40" fmla="*/ 120316 w 657727"/>
              <a:gd name="connsiteY40" fmla="*/ 629652 h 795566"/>
              <a:gd name="connsiteX41" fmla="*/ 136358 w 657727"/>
              <a:gd name="connsiteY41" fmla="*/ 653715 h 795566"/>
              <a:gd name="connsiteX42" fmla="*/ 156411 w 657727"/>
              <a:gd name="connsiteY42" fmla="*/ 669758 h 795566"/>
              <a:gd name="connsiteX43" fmla="*/ 176463 w 657727"/>
              <a:gd name="connsiteY43" fmla="*/ 689810 h 795566"/>
              <a:gd name="connsiteX44" fmla="*/ 196516 w 657727"/>
              <a:gd name="connsiteY44" fmla="*/ 709863 h 795566"/>
              <a:gd name="connsiteX45" fmla="*/ 212558 w 657727"/>
              <a:gd name="connsiteY45" fmla="*/ 729915 h 795566"/>
              <a:gd name="connsiteX46" fmla="*/ 220579 w 657727"/>
              <a:gd name="connsiteY46" fmla="*/ 737937 h 795566"/>
              <a:gd name="connsiteX47" fmla="*/ 256674 w 657727"/>
              <a:gd name="connsiteY47" fmla="*/ 757989 h 795566"/>
              <a:gd name="connsiteX48" fmla="*/ 280737 w 657727"/>
              <a:gd name="connsiteY48" fmla="*/ 770021 h 795566"/>
              <a:gd name="connsiteX49" fmla="*/ 304800 w 657727"/>
              <a:gd name="connsiteY49" fmla="*/ 782052 h 795566"/>
              <a:gd name="connsiteX50" fmla="*/ 316832 w 657727"/>
              <a:gd name="connsiteY50" fmla="*/ 790073 h 795566"/>
              <a:gd name="connsiteX51" fmla="*/ 397042 w 657727"/>
              <a:gd name="connsiteY51" fmla="*/ 790073 h 795566"/>
              <a:gd name="connsiteX52" fmla="*/ 425116 w 657727"/>
              <a:gd name="connsiteY52" fmla="*/ 782052 h 795566"/>
              <a:gd name="connsiteX53" fmla="*/ 449179 w 657727"/>
              <a:gd name="connsiteY53" fmla="*/ 774031 h 795566"/>
              <a:gd name="connsiteX54" fmla="*/ 461211 w 657727"/>
              <a:gd name="connsiteY54" fmla="*/ 766010 h 795566"/>
              <a:gd name="connsiteX55" fmla="*/ 485274 w 657727"/>
              <a:gd name="connsiteY55" fmla="*/ 757989 h 795566"/>
              <a:gd name="connsiteX56" fmla="*/ 497305 w 657727"/>
              <a:gd name="connsiteY56" fmla="*/ 753979 h 795566"/>
              <a:gd name="connsiteX57" fmla="*/ 505327 w 657727"/>
              <a:gd name="connsiteY57" fmla="*/ 745958 h 795566"/>
              <a:gd name="connsiteX58" fmla="*/ 517358 w 657727"/>
              <a:gd name="connsiteY58" fmla="*/ 741947 h 795566"/>
              <a:gd name="connsiteX59" fmla="*/ 545432 w 657727"/>
              <a:gd name="connsiteY59" fmla="*/ 709863 h 795566"/>
              <a:gd name="connsiteX60" fmla="*/ 565484 w 657727"/>
              <a:gd name="connsiteY60" fmla="*/ 673768 h 795566"/>
              <a:gd name="connsiteX61" fmla="*/ 581527 w 657727"/>
              <a:gd name="connsiteY61" fmla="*/ 653715 h 795566"/>
              <a:gd name="connsiteX62" fmla="*/ 589548 w 657727"/>
              <a:gd name="connsiteY62" fmla="*/ 629652 h 795566"/>
              <a:gd name="connsiteX63" fmla="*/ 609600 w 657727"/>
              <a:gd name="connsiteY63" fmla="*/ 605589 h 795566"/>
              <a:gd name="connsiteX64" fmla="*/ 621632 w 657727"/>
              <a:gd name="connsiteY64" fmla="*/ 581526 h 795566"/>
              <a:gd name="connsiteX65" fmla="*/ 633663 w 657727"/>
              <a:gd name="connsiteY65" fmla="*/ 545431 h 795566"/>
              <a:gd name="connsiteX66" fmla="*/ 641684 w 657727"/>
              <a:gd name="connsiteY66" fmla="*/ 521368 h 795566"/>
              <a:gd name="connsiteX67" fmla="*/ 649705 w 657727"/>
              <a:gd name="connsiteY67" fmla="*/ 485273 h 795566"/>
              <a:gd name="connsiteX68" fmla="*/ 653716 w 657727"/>
              <a:gd name="connsiteY68" fmla="*/ 469231 h 795566"/>
              <a:gd name="connsiteX69" fmla="*/ 657727 w 657727"/>
              <a:gd name="connsiteY69" fmla="*/ 421105 h 795566"/>
              <a:gd name="connsiteX70" fmla="*/ 653716 w 657727"/>
              <a:gd name="connsiteY70" fmla="*/ 292768 h 795566"/>
              <a:gd name="connsiteX71" fmla="*/ 641684 w 657727"/>
              <a:gd name="connsiteY71" fmla="*/ 240631 h 795566"/>
              <a:gd name="connsiteX72" fmla="*/ 637674 w 657727"/>
              <a:gd name="connsiteY72" fmla="*/ 224589 h 795566"/>
              <a:gd name="connsiteX73" fmla="*/ 629653 w 657727"/>
              <a:gd name="connsiteY73" fmla="*/ 200526 h 795566"/>
              <a:gd name="connsiteX74" fmla="*/ 613611 w 657727"/>
              <a:gd name="connsiteY74" fmla="*/ 176463 h 795566"/>
              <a:gd name="connsiteX75" fmla="*/ 597569 w 657727"/>
              <a:gd name="connsiteY75" fmla="*/ 156410 h 795566"/>
              <a:gd name="connsiteX76" fmla="*/ 581527 w 657727"/>
              <a:gd name="connsiteY76" fmla="*/ 132347 h 795566"/>
              <a:gd name="connsiteX77" fmla="*/ 573505 w 657727"/>
              <a:gd name="connsiteY77" fmla="*/ 124326 h 795566"/>
              <a:gd name="connsiteX78" fmla="*/ 553453 w 657727"/>
              <a:gd name="connsiteY78" fmla="*/ 80210 h 79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57727" h="795566">
                <a:moveTo>
                  <a:pt x="553453" y="80210"/>
                </a:moveTo>
                <a:lnTo>
                  <a:pt x="553453" y="80210"/>
                </a:lnTo>
                <a:cubicBezTo>
                  <a:pt x="542758" y="76200"/>
                  <a:pt x="531767" y="72905"/>
                  <a:pt x="521369" y="68179"/>
                </a:cubicBezTo>
                <a:cubicBezTo>
                  <a:pt x="516981" y="66184"/>
                  <a:pt x="513648" y="62314"/>
                  <a:pt x="509337" y="60158"/>
                </a:cubicBezTo>
                <a:cubicBezTo>
                  <a:pt x="505556" y="58267"/>
                  <a:pt x="501001" y="58200"/>
                  <a:pt x="497305" y="56147"/>
                </a:cubicBezTo>
                <a:cubicBezTo>
                  <a:pt x="488878" y="51465"/>
                  <a:pt x="482387" y="43153"/>
                  <a:pt x="473242" y="40105"/>
                </a:cubicBezTo>
                <a:lnTo>
                  <a:pt x="449179" y="32084"/>
                </a:lnTo>
                <a:cubicBezTo>
                  <a:pt x="445169" y="29410"/>
                  <a:pt x="441552" y="26021"/>
                  <a:pt x="437148" y="24063"/>
                </a:cubicBezTo>
                <a:cubicBezTo>
                  <a:pt x="429422" y="20629"/>
                  <a:pt x="421105" y="18716"/>
                  <a:pt x="413084" y="16042"/>
                </a:cubicBezTo>
                <a:lnTo>
                  <a:pt x="389021" y="8021"/>
                </a:lnTo>
                <a:lnTo>
                  <a:pt x="376990" y="4010"/>
                </a:lnTo>
                <a:lnTo>
                  <a:pt x="364958" y="0"/>
                </a:lnTo>
                <a:cubicBezTo>
                  <a:pt x="347282" y="1360"/>
                  <a:pt x="310155" y="2672"/>
                  <a:pt x="288758" y="8021"/>
                </a:cubicBezTo>
                <a:cubicBezTo>
                  <a:pt x="280556" y="10072"/>
                  <a:pt x="272716" y="13368"/>
                  <a:pt x="264695" y="16042"/>
                </a:cubicBezTo>
                <a:lnTo>
                  <a:pt x="252663" y="20052"/>
                </a:lnTo>
                <a:cubicBezTo>
                  <a:pt x="248653" y="22726"/>
                  <a:pt x="244943" y="25917"/>
                  <a:pt x="240632" y="28073"/>
                </a:cubicBezTo>
                <a:cubicBezTo>
                  <a:pt x="236851" y="29964"/>
                  <a:pt x="232296" y="30031"/>
                  <a:pt x="228600" y="32084"/>
                </a:cubicBezTo>
                <a:cubicBezTo>
                  <a:pt x="220173" y="36766"/>
                  <a:pt x="212558" y="42779"/>
                  <a:pt x="204537" y="48126"/>
                </a:cubicBezTo>
                <a:lnTo>
                  <a:pt x="192505" y="56147"/>
                </a:lnTo>
                <a:cubicBezTo>
                  <a:pt x="189831" y="60158"/>
                  <a:pt x="187686" y="64576"/>
                  <a:pt x="184484" y="68179"/>
                </a:cubicBezTo>
                <a:cubicBezTo>
                  <a:pt x="176948" y="76657"/>
                  <a:pt x="166713" y="82804"/>
                  <a:pt x="160421" y="92242"/>
                </a:cubicBezTo>
                <a:cubicBezTo>
                  <a:pt x="149726" y="108283"/>
                  <a:pt x="156410" y="101599"/>
                  <a:pt x="140369" y="112294"/>
                </a:cubicBezTo>
                <a:cubicBezTo>
                  <a:pt x="135022" y="120315"/>
                  <a:pt x="132348" y="131011"/>
                  <a:pt x="124327" y="136358"/>
                </a:cubicBezTo>
                <a:cubicBezTo>
                  <a:pt x="109860" y="146002"/>
                  <a:pt x="99222" y="151958"/>
                  <a:pt x="88232" y="168442"/>
                </a:cubicBezTo>
                <a:cubicBezTo>
                  <a:pt x="85558" y="172452"/>
                  <a:pt x="83838" y="177299"/>
                  <a:pt x="80211" y="180473"/>
                </a:cubicBezTo>
                <a:cubicBezTo>
                  <a:pt x="72956" y="186821"/>
                  <a:pt x="56148" y="196515"/>
                  <a:pt x="56148" y="196515"/>
                </a:cubicBezTo>
                <a:cubicBezTo>
                  <a:pt x="46067" y="226755"/>
                  <a:pt x="59664" y="189484"/>
                  <a:pt x="44116" y="220579"/>
                </a:cubicBezTo>
                <a:cubicBezTo>
                  <a:pt x="27511" y="253788"/>
                  <a:pt x="55072" y="210159"/>
                  <a:pt x="32084" y="244642"/>
                </a:cubicBezTo>
                <a:cubicBezTo>
                  <a:pt x="19177" y="283366"/>
                  <a:pt x="39873" y="223163"/>
                  <a:pt x="20053" y="272715"/>
                </a:cubicBezTo>
                <a:cubicBezTo>
                  <a:pt x="11913" y="293066"/>
                  <a:pt x="12049" y="296695"/>
                  <a:pt x="8021" y="316831"/>
                </a:cubicBezTo>
                <a:cubicBezTo>
                  <a:pt x="6684" y="332873"/>
                  <a:pt x="5613" y="348940"/>
                  <a:pt x="4011" y="364958"/>
                </a:cubicBezTo>
                <a:cubicBezTo>
                  <a:pt x="2939" y="375682"/>
                  <a:pt x="0" y="386264"/>
                  <a:pt x="0" y="397042"/>
                </a:cubicBezTo>
                <a:cubicBezTo>
                  <a:pt x="0" y="423812"/>
                  <a:pt x="1788" y="450574"/>
                  <a:pt x="4011" y="477252"/>
                </a:cubicBezTo>
                <a:cubicBezTo>
                  <a:pt x="4587" y="484162"/>
                  <a:pt x="14691" y="514657"/>
                  <a:pt x="16042" y="517358"/>
                </a:cubicBezTo>
                <a:cubicBezTo>
                  <a:pt x="22371" y="530015"/>
                  <a:pt x="30427" y="547786"/>
                  <a:pt x="40105" y="557463"/>
                </a:cubicBezTo>
                <a:cubicBezTo>
                  <a:pt x="42779" y="560137"/>
                  <a:pt x="45765" y="562531"/>
                  <a:pt x="48127" y="565484"/>
                </a:cubicBezTo>
                <a:cubicBezTo>
                  <a:pt x="51138" y="569248"/>
                  <a:pt x="52974" y="573888"/>
                  <a:pt x="56148" y="577515"/>
                </a:cubicBezTo>
                <a:cubicBezTo>
                  <a:pt x="62373" y="584629"/>
                  <a:pt x="68335" y="592325"/>
                  <a:pt x="76200" y="597568"/>
                </a:cubicBezTo>
                <a:lnTo>
                  <a:pt x="100263" y="613610"/>
                </a:lnTo>
                <a:cubicBezTo>
                  <a:pt x="102937" y="617621"/>
                  <a:pt x="104520" y="622631"/>
                  <a:pt x="108284" y="625642"/>
                </a:cubicBezTo>
                <a:cubicBezTo>
                  <a:pt x="111585" y="628283"/>
                  <a:pt x="117327" y="626663"/>
                  <a:pt x="120316" y="629652"/>
                </a:cubicBezTo>
                <a:cubicBezTo>
                  <a:pt x="127133" y="636468"/>
                  <a:pt x="129542" y="646898"/>
                  <a:pt x="136358" y="653715"/>
                </a:cubicBezTo>
                <a:cubicBezTo>
                  <a:pt x="147787" y="665146"/>
                  <a:pt x="141233" y="659640"/>
                  <a:pt x="156411" y="669758"/>
                </a:cubicBezTo>
                <a:cubicBezTo>
                  <a:pt x="177803" y="701845"/>
                  <a:pt x="149724" y="663070"/>
                  <a:pt x="176463" y="689810"/>
                </a:cubicBezTo>
                <a:cubicBezTo>
                  <a:pt x="203196" y="716545"/>
                  <a:pt x="164435" y="688476"/>
                  <a:pt x="196516" y="709863"/>
                </a:cubicBezTo>
                <a:cubicBezTo>
                  <a:pt x="202878" y="728947"/>
                  <a:pt x="196067" y="716721"/>
                  <a:pt x="212558" y="729915"/>
                </a:cubicBezTo>
                <a:cubicBezTo>
                  <a:pt x="215511" y="732277"/>
                  <a:pt x="217554" y="735668"/>
                  <a:pt x="220579" y="737937"/>
                </a:cubicBezTo>
                <a:cubicBezTo>
                  <a:pt x="242643" y="754485"/>
                  <a:pt x="237916" y="751737"/>
                  <a:pt x="256674" y="757989"/>
                </a:cubicBezTo>
                <a:cubicBezTo>
                  <a:pt x="291147" y="780972"/>
                  <a:pt x="247534" y="753419"/>
                  <a:pt x="280737" y="770021"/>
                </a:cubicBezTo>
                <a:cubicBezTo>
                  <a:pt x="311830" y="785568"/>
                  <a:pt x="274564" y="771974"/>
                  <a:pt x="304800" y="782052"/>
                </a:cubicBezTo>
                <a:cubicBezTo>
                  <a:pt x="308811" y="784726"/>
                  <a:pt x="312521" y="787917"/>
                  <a:pt x="316832" y="790073"/>
                </a:cubicBezTo>
                <a:cubicBezTo>
                  <a:pt x="340433" y="801874"/>
                  <a:pt x="378641" y="791156"/>
                  <a:pt x="397042" y="790073"/>
                </a:cubicBezTo>
                <a:cubicBezTo>
                  <a:pt x="437516" y="776584"/>
                  <a:pt x="374707" y="797175"/>
                  <a:pt x="425116" y="782052"/>
                </a:cubicBezTo>
                <a:cubicBezTo>
                  <a:pt x="433214" y="779622"/>
                  <a:pt x="442144" y="778721"/>
                  <a:pt x="449179" y="774031"/>
                </a:cubicBezTo>
                <a:cubicBezTo>
                  <a:pt x="453190" y="771357"/>
                  <a:pt x="456806" y="767968"/>
                  <a:pt x="461211" y="766010"/>
                </a:cubicBezTo>
                <a:cubicBezTo>
                  <a:pt x="468937" y="762576"/>
                  <a:pt x="477253" y="760663"/>
                  <a:pt x="485274" y="757989"/>
                </a:cubicBezTo>
                <a:lnTo>
                  <a:pt x="497305" y="753979"/>
                </a:lnTo>
                <a:cubicBezTo>
                  <a:pt x="499979" y="751305"/>
                  <a:pt x="502085" y="747904"/>
                  <a:pt x="505327" y="745958"/>
                </a:cubicBezTo>
                <a:cubicBezTo>
                  <a:pt x="508952" y="743783"/>
                  <a:pt x="514369" y="744936"/>
                  <a:pt x="517358" y="741947"/>
                </a:cubicBezTo>
                <a:cubicBezTo>
                  <a:pt x="564140" y="695163"/>
                  <a:pt x="511345" y="732586"/>
                  <a:pt x="545432" y="709863"/>
                </a:cubicBezTo>
                <a:cubicBezTo>
                  <a:pt x="552490" y="688686"/>
                  <a:pt x="547097" y="701348"/>
                  <a:pt x="565484" y="673768"/>
                </a:cubicBezTo>
                <a:cubicBezTo>
                  <a:pt x="575602" y="658591"/>
                  <a:pt x="570097" y="665145"/>
                  <a:pt x="581527" y="653715"/>
                </a:cubicBezTo>
                <a:cubicBezTo>
                  <a:pt x="584201" y="645694"/>
                  <a:pt x="583569" y="635631"/>
                  <a:pt x="589548" y="629652"/>
                </a:cubicBezTo>
                <a:cubicBezTo>
                  <a:pt x="598419" y="620781"/>
                  <a:pt x="604015" y="616758"/>
                  <a:pt x="609600" y="605589"/>
                </a:cubicBezTo>
                <a:cubicBezTo>
                  <a:pt x="626205" y="572380"/>
                  <a:pt x="598644" y="616009"/>
                  <a:pt x="621632" y="581526"/>
                </a:cubicBezTo>
                <a:lnTo>
                  <a:pt x="633663" y="545431"/>
                </a:lnTo>
                <a:lnTo>
                  <a:pt x="641684" y="521368"/>
                </a:lnTo>
                <a:cubicBezTo>
                  <a:pt x="651466" y="482245"/>
                  <a:pt x="639522" y="531097"/>
                  <a:pt x="649705" y="485273"/>
                </a:cubicBezTo>
                <a:cubicBezTo>
                  <a:pt x="650901" y="479892"/>
                  <a:pt x="652379" y="474578"/>
                  <a:pt x="653716" y="469231"/>
                </a:cubicBezTo>
                <a:cubicBezTo>
                  <a:pt x="655053" y="453189"/>
                  <a:pt x="657727" y="437203"/>
                  <a:pt x="657727" y="421105"/>
                </a:cubicBezTo>
                <a:cubicBezTo>
                  <a:pt x="657727" y="378305"/>
                  <a:pt x="655908" y="335512"/>
                  <a:pt x="653716" y="292768"/>
                </a:cubicBezTo>
                <a:cubicBezTo>
                  <a:pt x="651914" y="257628"/>
                  <a:pt x="649649" y="272496"/>
                  <a:pt x="641684" y="240631"/>
                </a:cubicBezTo>
                <a:cubicBezTo>
                  <a:pt x="640347" y="235284"/>
                  <a:pt x="639258" y="229868"/>
                  <a:pt x="637674" y="224589"/>
                </a:cubicBezTo>
                <a:cubicBezTo>
                  <a:pt x="635245" y="216491"/>
                  <a:pt x="634343" y="207561"/>
                  <a:pt x="629653" y="200526"/>
                </a:cubicBezTo>
                <a:cubicBezTo>
                  <a:pt x="624306" y="192505"/>
                  <a:pt x="616660" y="185608"/>
                  <a:pt x="613611" y="176463"/>
                </a:cubicBezTo>
                <a:cubicBezTo>
                  <a:pt x="608076" y="159858"/>
                  <a:pt x="613118" y="166776"/>
                  <a:pt x="597569" y="156410"/>
                </a:cubicBezTo>
                <a:cubicBezTo>
                  <a:pt x="592222" y="148389"/>
                  <a:pt x="588344" y="139163"/>
                  <a:pt x="581527" y="132347"/>
                </a:cubicBezTo>
                <a:cubicBezTo>
                  <a:pt x="578853" y="129673"/>
                  <a:pt x="575867" y="127279"/>
                  <a:pt x="573505" y="124326"/>
                </a:cubicBezTo>
                <a:cubicBezTo>
                  <a:pt x="562989" y="111182"/>
                  <a:pt x="556795" y="87563"/>
                  <a:pt x="553453" y="8021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E9273D9-5BC8-FB07-1C56-64E15D26BC34}"/>
              </a:ext>
            </a:extLst>
          </p:cNvPr>
          <p:cNvSpPr/>
          <p:nvPr/>
        </p:nvSpPr>
        <p:spPr>
          <a:xfrm>
            <a:off x="7112634" y="2570748"/>
            <a:ext cx="673768" cy="826168"/>
          </a:xfrm>
          <a:custGeom>
            <a:avLst/>
            <a:gdLst>
              <a:gd name="connsiteX0" fmla="*/ 352926 w 673768"/>
              <a:gd name="connsiteY0" fmla="*/ 0 h 826168"/>
              <a:gd name="connsiteX1" fmla="*/ 352926 w 673768"/>
              <a:gd name="connsiteY1" fmla="*/ 0 h 826168"/>
              <a:gd name="connsiteX2" fmla="*/ 316831 w 673768"/>
              <a:gd name="connsiteY2" fmla="*/ 4010 h 826168"/>
              <a:gd name="connsiteX3" fmla="*/ 304800 w 673768"/>
              <a:gd name="connsiteY3" fmla="*/ 8021 h 826168"/>
              <a:gd name="connsiteX4" fmla="*/ 268705 w 673768"/>
              <a:gd name="connsiteY4" fmla="*/ 16042 h 826168"/>
              <a:gd name="connsiteX5" fmla="*/ 244642 w 673768"/>
              <a:gd name="connsiteY5" fmla="*/ 24063 h 826168"/>
              <a:gd name="connsiteX6" fmla="*/ 232610 w 673768"/>
              <a:gd name="connsiteY6" fmla="*/ 28073 h 826168"/>
              <a:gd name="connsiteX7" fmla="*/ 208547 w 673768"/>
              <a:gd name="connsiteY7" fmla="*/ 44115 h 826168"/>
              <a:gd name="connsiteX8" fmla="*/ 200526 w 673768"/>
              <a:gd name="connsiteY8" fmla="*/ 52137 h 826168"/>
              <a:gd name="connsiteX9" fmla="*/ 188495 w 673768"/>
              <a:gd name="connsiteY9" fmla="*/ 56147 h 826168"/>
              <a:gd name="connsiteX10" fmla="*/ 180473 w 673768"/>
              <a:gd name="connsiteY10" fmla="*/ 64168 h 826168"/>
              <a:gd name="connsiteX11" fmla="*/ 156410 w 673768"/>
              <a:gd name="connsiteY11" fmla="*/ 80210 h 826168"/>
              <a:gd name="connsiteX12" fmla="*/ 148389 w 673768"/>
              <a:gd name="connsiteY12" fmla="*/ 92242 h 826168"/>
              <a:gd name="connsiteX13" fmla="*/ 136358 w 673768"/>
              <a:gd name="connsiteY13" fmla="*/ 100263 h 826168"/>
              <a:gd name="connsiteX14" fmla="*/ 120316 w 673768"/>
              <a:gd name="connsiteY14" fmla="*/ 120315 h 826168"/>
              <a:gd name="connsiteX15" fmla="*/ 116305 w 673768"/>
              <a:gd name="connsiteY15" fmla="*/ 132347 h 826168"/>
              <a:gd name="connsiteX16" fmla="*/ 100263 w 673768"/>
              <a:gd name="connsiteY16" fmla="*/ 156410 h 826168"/>
              <a:gd name="connsiteX17" fmla="*/ 92242 w 673768"/>
              <a:gd name="connsiteY17" fmla="*/ 168442 h 826168"/>
              <a:gd name="connsiteX18" fmla="*/ 84221 w 673768"/>
              <a:gd name="connsiteY18" fmla="*/ 180473 h 826168"/>
              <a:gd name="connsiteX19" fmla="*/ 72189 w 673768"/>
              <a:gd name="connsiteY19" fmla="*/ 204537 h 826168"/>
              <a:gd name="connsiteX20" fmla="*/ 60158 w 673768"/>
              <a:gd name="connsiteY20" fmla="*/ 228600 h 826168"/>
              <a:gd name="connsiteX21" fmla="*/ 52137 w 673768"/>
              <a:gd name="connsiteY21" fmla="*/ 252663 h 826168"/>
              <a:gd name="connsiteX22" fmla="*/ 40105 w 673768"/>
              <a:gd name="connsiteY22" fmla="*/ 288758 h 826168"/>
              <a:gd name="connsiteX23" fmla="*/ 32084 w 673768"/>
              <a:gd name="connsiteY23" fmla="*/ 312821 h 826168"/>
              <a:gd name="connsiteX24" fmla="*/ 28073 w 673768"/>
              <a:gd name="connsiteY24" fmla="*/ 324852 h 826168"/>
              <a:gd name="connsiteX25" fmla="*/ 20052 w 673768"/>
              <a:gd name="connsiteY25" fmla="*/ 364958 h 826168"/>
              <a:gd name="connsiteX26" fmla="*/ 12031 w 673768"/>
              <a:gd name="connsiteY26" fmla="*/ 389021 h 826168"/>
              <a:gd name="connsiteX27" fmla="*/ 4010 w 673768"/>
              <a:gd name="connsiteY27" fmla="*/ 429126 h 826168"/>
              <a:gd name="connsiteX28" fmla="*/ 0 w 673768"/>
              <a:gd name="connsiteY28" fmla="*/ 489284 h 826168"/>
              <a:gd name="connsiteX29" fmla="*/ 4010 w 673768"/>
              <a:gd name="connsiteY29" fmla="*/ 509337 h 826168"/>
              <a:gd name="connsiteX30" fmla="*/ 12031 w 673768"/>
              <a:gd name="connsiteY30" fmla="*/ 601579 h 826168"/>
              <a:gd name="connsiteX31" fmla="*/ 24063 w 673768"/>
              <a:gd name="connsiteY31" fmla="*/ 637673 h 826168"/>
              <a:gd name="connsiteX32" fmla="*/ 28073 w 673768"/>
              <a:gd name="connsiteY32" fmla="*/ 649705 h 826168"/>
              <a:gd name="connsiteX33" fmla="*/ 36095 w 673768"/>
              <a:gd name="connsiteY33" fmla="*/ 657726 h 826168"/>
              <a:gd name="connsiteX34" fmla="*/ 52137 w 673768"/>
              <a:gd name="connsiteY34" fmla="*/ 681789 h 826168"/>
              <a:gd name="connsiteX35" fmla="*/ 72189 w 673768"/>
              <a:gd name="connsiteY35" fmla="*/ 705852 h 826168"/>
              <a:gd name="connsiteX36" fmla="*/ 96252 w 673768"/>
              <a:gd name="connsiteY36" fmla="*/ 721894 h 826168"/>
              <a:gd name="connsiteX37" fmla="*/ 104273 w 673768"/>
              <a:gd name="connsiteY37" fmla="*/ 733926 h 826168"/>
              <a:gd name="connsiteX38" fmla="*/ 124326 w 673768"/>
              <a:gd name="connsiteY38" fmla="*/ 749968 h 826168"/>
              <a:gd name="connsiteX39" fmla="*/ 136358 w 673768"/>
              <a:gd name="connsiteY39" fmla="*/ 753979 h 826168"/>
              <a:gd name="connsiteX40" fmla="*/ 160421 w 673768"/>
              <a:gd name="connsiteY40" fmla="*/ 770021 h 826168"/>
              <a:gd name="connsiteX41" fmla="*/ 184484 w 673768"/>
              <a:gd name="connsiteY41" fmla="*/ 778042 h 826168"/>
              <a:gd name="connsiteX42" fmla="*/ 196516 w 673768"/>
              <a:gd name="connsiteY42" fmla="*/ 782052 h 826168"/>
              <a:gd name="connsiteX43" fmla="*/ 208547 w 673768"/>
              <a:gd name="connsiteY43" fmla="*/ 790073 h 826168"/>
              <a:gd name="connsiteX44" fmla="*/ 232610 w 673768"/>
              <a:gd name="connsiteY44" fmla="*/ 798094 h 826168"/>
              <a:gd name="connsiteX45" fmla="*/ 244642 w 673768"/>
              <a:gd name="connsiteY45" fmla="*/ 806115 h 826168"/>
              <a:gd name="connsiteX46" fmla="*/ 268705 w 673768"/>
              <a:gd name="connsiteY46" fmla="*/ 814137 h 826168"/>
              <a:gd name="connsiteX47" fmla="*/ 296779 w 673768"/>
              <a:gd name="connsiteY47" fmla="*/ 822158 h 826168"/>
              <a:gd name="connsiteX48" fmla="*/ 320842 w 673768"/>
              <a:gd name="connsiteY48" fmla="*/ 826168 h 826168"/>
              <a:gd name="connsiteX49" fmla="*/ 409073 w 673768"/>
              <a:gd name="connsiteY49" fmla="*/ 818147 h 826168"/>
              <a:gd name="connsiteX50" fmla="*/ 433137 w 673768"/>
              <a:gd name="connsiteY50" fmla="*/ 810126 h 826168"/>
              <a:gd name="connsiteX51" fmla="*/ 445168 w 673768"/>
              <a:gd name="connsiteY51" fmla="*/ 806115 h 826168"/>
              <a:gd name="connsiteX52" fmla="*/ 469231 w 673768"/>
              <a:gd name="connsiteY52" fmla="*/ 794084 h 826168"/>
              <a:gd name="connsiteX53" fmla="*/ 493295 w 673768"/>
              <a:gd name="connsiteY53" fmla="*/ 762000 h 826168"/>
              <a:gd name="connsiteX54" fmla="*/ 509337 w 673768"/>
              <a:gd name="connsiteY54" fmla="*/ 741947 h 826168"/>
              <a:gd name="connsiteX55" fmla="*/ 513347 w 673768"/>
              <a:gd name="connsiteY55" fmla="*/ 729915 h 826168"/>
              <a:gd name="connsiteX56" fmla="*/ 521368 w 673768"/>
              <a:gd name="connsiteY56" fmla="*/ 717884 h 826168"/>
              <a:gd name="connsiteX57" fmla="*/ 533400 w 673768"/>
              <a:gd name="connsiteY57" fmla="*/ 705852 h 826168"/>
              <a:gd name="connsiteX58" fmla="*/ 549442 w 673768"/>
              <a:gd name="connsiteY58" fmla="*/ 681789 h 826168"/>
              <a:gd name="connsiteX59" fmla="*/ 573505 w 673768"/>
              <a:gd name="connsiteY59" fmla="*/ 645694 h 826168"/>
              <a:gd name="connsiteX60" fmla="*/ 589547 w 673768"/>
              <a:gd name="connsiteY60" fmla="*/ 621631 h 826168"/>
              <a:gd name="connsiteX61" fmla="*/ 593558 w 673768"/>
              <a:gd name="connsiteY61" fmla="*/ 609600 h 826168"/>
              <a:gd name="connsiteX62" fmla="*/ 609600 w 673768"/>
              <a:gd name="connsiteY62" fmla="*/ 585537 h 826168"/>
              <a:gd name="connsiteX63" fmla="*/ 621631 w 673768"/>
              <a:gd name="connsiteY63" fmla="*/ 561473 h 826168"/>
              <a:gd name="connsiteX64" fmla="*/ 629652 w 673768"/>
              <a:gd name="connsiteY64" fmla="*/ 537410 h 826168"/>
              <a:gd name="connsiteX65" fmla="*/ 641684 w 673768"/>
              <a:gd name="connsiteY65" fmla="*/ 501315 h 826168"/>
              <a:gd name="connsiteX66" fmla="*/ 657726 w 673768"/>
              <a:gd name="connsiteY66" fmla="*/ 453189 h 826168"/>
              <a:gd name="connsiteX67" fmla="*/ 665747 w 673768"/>
              <a:gd name="connsiteY67" fmla="*/ 429126 h 826168"/>
              <a:gd name="connsiteX68" fmla="*/ 673768 w 673768"/>
              <a:gd name="connsiteY68" fmla="*/ 372979 h 826168"/>
              <a:gd name="connsiteX69" fmla="*/ 665747 w 673768"/>
              <a:gd name="connsiteY69" fmla="*/ 276726 h 826168"/>
              <a:gd name="connsiteX70" fmla="*/ 657726 w 673768"/>
              <a:gd name="connsiteY70" fmla="*/ 252663 h 826168"/>
              <a:gd name="connsiteX71" fmla="*/ 653716 w 673768"/>
              <a:gd name="connsiteY71" fmla="*/ 240631 h 826168"/>
              <a:gd name="connsiteX72" fmla="*/ 645695 w 673768"/>
              <a:gd name="connsiteY72" fmla="*/ 216568 h 826168"/>
              <a:gd name="connsiteX73" fmla="*/ 641684 w 673768"/>
              <a:gd name="connsiteY73" fmla="*/ 204537 h 826168"/>
              <a:gd name="connsiteX74" fmla="*/ 633663 w 673768"/>
              <a:gd name="connsiteY74" fmla="*/ 196515 h 826168"/>
              <a:gd name="connsiteX75" fmla="*/ 625642 w 673768"/>
              <a:gd name="connsiteY75" fmla="*/ 184484 h 826168"/>
              <a:gd name="connsiteX76" fmla="*/ 613610 w 673768"/>
              <a:gd name="connsiteY76" fmla="*/ 168442 h 826168"/>
              <a:gd name="connsiteX77" fmla="*/ 605589 w 673768"/>
              <a:gd name="connsiteY77" fmla="*/ 156410 h 826168"/>
              <a:gd name="connsiteX78" fmla="*/ 581526 w 673768"/>
              <a:gd name="connsiteY78" fmla="*/ 136358 h 826168"/>
              <a:gd name="connsiteX79" fmla="*/ 573505 w 673768"/>
              <a:gd name="connsiteY79" fmla="*/ 124326 h 826168"/>
              <a:gd name="connsiteX80" fmla="*/ 549442 w 673768"/>
              <a:gd name="connsiteY80" fmla="*/ 104273 h 826168"/>
              <a:gd name="connsiteX81" fmla="*/ 541421 w 673768"/>
              <a:gd name="connsiteY81" fmla="*/ 92242 h 826168"/>
              <a:gd name="connsiteX82" fmla="*/ 529389 w 673768"/>
              <a:gd name="connsiteY82" fmla="*/ 84221 h 826168"/>
              <a:gd name="connsiteX83" fmla="*/ 493295 w 673768"/>
              <a:gd name="connsiteY83" fmla="*/ 56147 h 826168"/>
              <a:gd name="connsiteX84" fmla="*/ 481263 w 673768"/>
              <a:gd name="connsiteY84" fmla="*/ 48126 h 826168"/>
              <a:gd name="connsiteX85" fmla="*/ 469231 w 673768"/>
              <a:gd name="connsiteY85" fmla="*/ 44115 h 826168"/>
              <a:gd name="connsiteX86" fmla="*/ 445168 w 673768"/>
              <a:gd name="connsiteY86" fmla="*/ 32084 h 826168"/>
              <a:gd name="connsiteX87" fmla="*/ 433137 w 673768"/>
              <a:gd name="connsiteY87" fmla="*/ 24063 h 826168"/>
              <a:gd name="connsiteX88" fmla="*/ 389021 w 673768"/>
              <a:gd name="connsiteY88" fmla="*/ 12031 h 826168"/>
              <a:gd name="connsiteX89" fmla="*/ 352926 w 673768"/>
              <a:gd name="connsiteY89" fmla="*/ 0 h 82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73768" h="826168">
                <a:moveTo>
                  <a:pt x="352926" y="0"/>
                </a:moveTo>
                <a:lnTo>
                  <a:pt x="352926" y="0"/>
                </a:lnTo>
                <a:cubicBezTo>
                  <a:pt x="340894" y="1337"/>
                  <a:pt x="328772" y="2020"/>
                  <a:pt x="316831" y="4010"/>
                </a:cubicBezTo>
                <a:cubicBezTo>
                  <a:pt x="312661" y="4705"/>
                  <a:pt x="308901" y="6996"/>
                  <a:pt x="304800" y="8021"/>
                </a:cubicBezTo>
                <a:cubicBezTo>
                  <a:pt x="281876" y="13752"/>
                  <a:pt x="289312" y="9860"/>
                  <a:pt x="268705" y="16042"/>
                </a:cubicBezTo>
                <a:cubicBezTo>
                  <a:pt x="260607" y="18472"/>
                  <a:pt x="252663" y="21389"/>
                  <a:pt x="244642" y="24063"/>
                </a:cubicBezTo>
                <a:lnTo>
                  <a:pt x="232610" y="28073"/>
                </a:lnTo>
                <a:cubicBezTo>
                  <a:pt x="224589" y="33420"/>
                  <a:pt x="215363" y="37298"/>
                  <a:pt x="208547" y="44115"/>
                </a:cubicBezTo>
                <a:cubicBezTo>
                  <a:pt x="205873" y="46789"/>
                  <a:pt x="203768" y="50191"/>
                  <a:pt x="200526" y="52137"/>
                </a:cubicBezTo>
                <a:cubicBezTo>
                  <a:pt x="196901" y="54312"/>
                  <a:pt x="192505" y="54810"/>
                  <a:pt x="188495" y="56147"/>
                </a:cubicBezTo>
                <a:cubicBezTo>
                  <a:pt x="185821" y="58821"/>
                  <a:pt x="183498" y="61899"/>
                  <a:pt x="180473" y="64168"/>
                </a:cubicBezTo>
                <a:cubicBezTo>
                  <a:pt x="172761" y="69952"/>
                  <a:pt x="156410" y="80210"/>
                  <a:pt x="156410" y="80210"/>
                </a:cubicBezTo>
                <a:cubicBezTo>
                  <a:pt x="153736" y="84221"/>
                  <a:pt x="151797" y="88834"/>
                  <a:pt x="148389" y="92242"/>
                </a:cubicBezTo>
                <a:cubicBezTo>
                  <a:pt x="144981" y="95650"/>
                  <a:pt x="139369" y="96499"/>
                  <a:pt x="136358" y="100263"/>
                </a:cubicBezTo>
                <a:cubicBezTo>
                  <a:pt x="114219" y="127936"/>
                  <a:pt x="154795" y="97328"/>
                  <a:pt x="120316" y="120315"/>
                </a:cubicBezTo>
                <a:cubicBezTo>
                  <a:pt x="118979" y="124326"/>
                  <a:pt x="118358" y="128651"/>
                  <a:pt x="116305" y="132347"/>
                </a:cubicBezTo>
                <a:cubicBezTo>
                  <a:pt x="111623" y="140774"/>
                  <a:pt x="105610" y="148389"/>
                  <a:pt x="100263" y="156410"/>
                </a:cubicBezTo>
                <a:lnTo>
                  <a:pt x="92242" y="168442"/>
                </a:lnTo>
                <a:cubicBezTo>
                  <a:pt x="89568" y="172452"/>
                  <a:pt x="85745" y="175900"/>
                  <a:pt x="84221" y="180473"/>
                </a:cubicBezTo>
                <a:cubicBezTo>
                  <a:pt x="78686" y="197078"/>
                  <a:pt x="82555" y="188987"/>
                  <a:pt x="72189" y="204537"/>
                </a:cubicBezTo>
                <a:cubicBezTo>
                  <a:pt x="57567" y="248406"/>
                  <a:pt x="80886" y="181961"/>
                  <a:pt x="60158" y="228600"/>
                </a:cubicBezTo>
                <a:cubicBezTo>
                  <a:pt x="56724" y="236326"/>
                  <a:pt x="54811" y="244642"/>
                  <a:pt x="52137" y="252663"/>
                </a:cubicBezTo>
                <a:lnTo>
                  <a:pt x="40105" y="288758"/>
                </a:lnTo>
                <a:lnTo>
                  <a:pt x="32084" y="312821"/>
                </a:lnTo>
                <a:lnTo>
                  <a:pt x="28073" y="324852"/>
                </a:lnTo>
                <a:cubicBezTo>
                  <a:pt x="25362" y="341119"/>
                  <a:pt x="24540" y="349997"/>
                  <a:pt x="20052" y="364958"/>
                </a:cubicBezTo>
                <a:cubicBezTo>
                  <a:pt x="17622" y="373056"/>
                  <a:pt x="13689" y="380730"/>
                  <a:pt x="12031" y="389021"/>
                </a:cubicBezTo>
                <a:lnTo>
                  <a:pt x="4010" y="429126"/>
                </a:lnTo>
                <a:cubicBezTo>
                  <a:pt x="2673" y="449179"/>
                  <a:pt x="0" y="469187"/>
                  <a:pt x="0" y="489284"/>
                </a:cubicBezTo>
                <a:cubicBezTo>
                  <a:pt x="0" y="496101"/>
                  <a:pt x="3419" y="502546"/>
                  <a:pt x="4010" y="509337"/>
                </a:cubicBezTo>
                <a:cubicBezTo>
                  <a:pt x="6781" y="541201"/>
                  <a:pt x="3753" y="571225"/>
                  <a:pt x="12031" y="601579"/>
                </a:cubicBezTo>
                <a:cubicBezTo>
                  <a:pt x="12041" y="601616"/>
                  <a:pt x="22052" y="631639"/>
                  <a:pt x="24063" y="637673"/>
                </a:cubicBezTo>
                <a:cubicBezTo>
                  <a:pt x="25400" y="641684"/>
                  <a:pt x="25083" y="646716"/>
                  <a:pt x="28073" y="649705"/>
                </a:cubicBezTo>
                <a:cubicBezTo>
                  <a:pt x="30747" y="652379"/>
                  <a:pt x="33826" y="654701"/>
                  <a:pt x="36095" y="657726"/>
                </a:cubicBezTo>
                <a:cubicBezTo>
                  <a:pt x="41879" y="665438"/>
                  <a:pt x="46790" y="673768"/>
                  <a:pt x="52137" y="681789"/>
                </a:cubicBezTo>
                <a:cubicBezTo>
                  <a:pt x="59267" y="692484"/>
                  <a:pt x="61499" y="697538"/>
                  <a:pt x="72189" y="705852"/>
                </a:cubicBezTo>
                <a:cubicBezTo>
                  <a:pt x="79798" y="711770"/>
                  <a:pt x="96252" y="721894"/>
                  <a:pt x="96252" y="721894"/>
                </a:cubicBezTo>
                <a:cubicBezTo>
                  <a:pt x="98926" y="725905"/>
                  <a:pt x="101262" y="730162"/>
                  <a:pt x="104273" y="733926"/>
                </a:cubicBezTo>
                <a:cubicBezTo>
                  <a:pt x="109245" y="740141"/>
                  <a:pt x="117380" y="746495"/>
                  <a:pt x="124326" y="749968"/>
                </a:cubicBezTo>
                <a:cubicBezTo>
                  <a:pt x="128107" y="751859"/>
                  <a:pt x="132662" y="751926"/>
                  <a:pt x="136358" y="753979"/>
                </a:cubicBezTo>
                <a:cubicBezTo>
                  <a:pt x="144785" y="758661"/>
                  <a:pt x="151276" y="766973"/>
                  <a:pt x="160421" y="770021"/>
                </a:cubicBezTo>
                <a:lnTo>
                  <a:pt x="184484" y="778042"/>
                </a:lnTo>
                <a:lnTo>
                  <a:pt x="196516" y="782052"/>
                </a:lnTo>
                <a:cubicBezTo>
                  <a:pt x="200526" y="784726"/>
                  <a:pt x="204143" y="788115"/>
                  <a:pt x="208547" y="790073"/>
                </a:cubicBezTo>
                <a:cubicBezTo>
                  <a:pt x="216273" y="793507"/>
                  <a:pt x="232610" y="798094"/>
                  <a:pt x="232610" y="798094"/>
                </a:cubicBezTo>
                <a:cubicBezTo>
                  <a:pt x="236621" y="800768"/>
                  <a:pt x="240237" y="804157"/>
                  <a:pt x="244642" y="806115"/>
                </a:cubicBezTo>
                <a:cubicBezTo>
                  <a:pt x="252368" y="809549"/>
                  <a:pt x="260684" y="811463"/>
                  <a:pt x="268705" y="814137"/>
                </a:cubicBezTo>
                <a:cubicBezTo>
                  <a:pt x="280161" y="817956"/>
                  <a:pt x="284205" y="819643"/>
                  <a:pt x="296779" y="822158"/>
                </a:cubicBezTo>
                <a:cubicBezTo>
                  <a:pt x="304753" y="823753"/>
                  <a:pt x="312821" y="824831"/>
                  <a:pt x="320842" y="826168"/>
                </a:cubicBezTo>
                <a:cubicBezTo>
                  <a:pt x="335811" y="825170"/>
                  <a:pt x="386796" y="823288"/>
                  <a:pt x="409073" y="818147"/>
                </a:cubicBezTo>
                <a:cubicBezTo>
                  <a:pt x="417312" y="816246"/>
                  <a:pt x="425116" y="812800"/>
                  <a:pt x="433137" y="810126"/>
                </a:cubicBezTo>
                <a:cubicBezTo>
                  <a:pt x="437147" y="808789"/>
                  <a:pt x="441651" y="808460"/>
                  <a:pt x="445168" y="806115"/>
                </a:cubicBezTo>
                <a:cubicBezTo>
                  <a:pt x="460717" y="795749"/>
                  <a:pt x="452627" y="799618"/>
                  <a:pt x="469231" y="794084"/>
                </a:cubicBezTo>
                <a:cubicBezTo>
                  <a:pt x="487371" y="766875"/>
                  <a:pt x="478456" y="776837"/>
                  <a:pt x="493295" y="762000"/>
                </a:cubicBezTo>
                <a:cubicBezTo>
                  <a:pt x="503374" y="731757"/>
                  <a:pt x="488605" y="767863"/>
                  <a:pt x="509337" y="741947"/>
                </a:cubicBezTo>
                <a:cubicBezTo>
                  <a:pt x="511978" y="738646"/>
                  <a:pt x="511456" y="733696"/>
                  <a:pt x="513347" y="729915"/>
                </a:cubicBezTo>
                <a:cubicBezTo>
                  <a:pt x="515502" y="725604"/>
                  <a:pt x="518282" y="721587"/>
                  <a:pt x="521368" y="717884"/>
                </a:cubicBezTo>
                <a:cubicBezTo>
                  <a:pt x="524999" y="713527"/>
                  <a:pt x="529918" y="710329"/>
                  <a:pt x="533400" y="705852"/>
                </a:cubicBezTo>
                <a:cubicBezTo>
                  <a:pt x="539318" y="698243"/>
                  <a:pt x="544095" y="689810"/>
                  <a:pt x="549442" y="681789"/>
                </a:cubicBezTo>
                <a:lnTo>
                  <a:pt x="573505" y="645694"/>
                </a:lnTo>
                <a:lnTo>
                  <a:pt x="589547" y="621631"/>
                </a:lnTo>
                <a:cubicBezTo>
                  <a:pt x="590884" y="617621"/>
                  <a:pt x="591505" y="613295"/>
                  <a:pt x="593558" y="609600"/>
                </a:cubicBezTo>
                <a:cubicBezTo>
                  <a:pt x="598240" y="601173"/>
                  <a:pt x="609600" y="585537"/>
                  <a:pt x="609600" y="585537"/>
                </a:cubicBezTo>
                <a:cubicBezTo>
                  <a:pt x="624220" y="541671"/>
                  <a:pt x="600906" y="608105"/>
                  <a:pt x="621631" y="561473"/>
                </a:cubicBezTo>
                <a:cubicBezTo>
                  <a:pt x="625065" y="553747"/>
                  <a:pt x="626978" y="545431"/>
                  <a:pt x="629652" y="537410"/>
                </a:cubicBezTo>
                <a:lnTo>
                  <a:pt x="641684" y="501315"/>
                </a:lnTo>
                <a:lnTo>
                  <a:pt x="657726" y="453189"/>
                </a:lnTo>
                <a:cubicBezTo>
                  <a:pt x="657730" y="453176"/>
                  <a:pt x="665744" y="429139"/>
                  <a:pt x="665747" y="429126"/>
                </a:cubicBezTo>
                <a:cubicBezTo>
                  <a:pt x="672132" y="397203"/>
                  <a:pt x="669005" y="415848"/>
                  <a:pt x="673768" y="372979"/>
                </a:cubicBezTo>
                <a:cubicBezTo>
                  <a:pt x="672868" y="357669"/>
                  <a:pt x="671456" y="301465"/>
                  <a:pt x="665747" y="276726"/>
                </a:cubicBezTo>
                <a:cubicBezTo>
                  <a:pt x="663846" y="268488"/>
                  <a:pt x="660400" y="260684"/>
                  <a:pt x="657726" y="252663"/>
                </a:cubicBezTo>
                <a:lnTo>
                  <a:pt x="653716" y="240631"/>
                </a:lnTo>
                <a:lnTo>
                  <a:pt x="645695" y="216568"/>
                </a:lnTo>
                <a:cubicBezTo>
                  <a:pt x="644358" y="212558"/>
                  <a:pt x="644673" y="207526"/>
                  <a:pt x="641684" y="204537"/>
                </a:cubicBezTo>
                <a:cubicBezTo>
                  <a:pt x="639010" y="201863"/>
                  <a:pt x="636025" y="199468"/>
                  <a:pt x="633663" y="196515"/>
                </a:cubicBezTo>
                <a:cubicBezTo>
                  <a:pt x="630652" y="192751"/>
                  <a:pt x="628444" y="188406"/>
                  <a:pt x="625642" y="184484"/>
                </a:cubicBezTo>
                <a:cubicBezTo>
                  <a:pt x="621757" y="179045"/>
                  <a:pt x="617495" y="173881"/>
                  <a:pt x="613610" y="168442"/>
                </a:cubicBezTo>
                <a:cubicBezTo>
                  <a:pt x="610808" y="164520"/>
                  <a:pt x="608675" y="160113"/>
                  <a:pt x="605589" y="156410"/>
                </a:cubicBezTo>
                <a:cubicBezTo>
                  <a:pt x="595940" y="144830"/>
                  <a:pt x="593356" y="144244"/>
                  <a:pt x="581526" y="136358"/>
                </a:cubicBezTo>
                <a:cubicBezTo>
                  <a:pt x="578852" y="132347"/>
                  <a:pt x="576913" y="127734"/>
                  <a:pt x="573505" y="124326"/>
                </a:cubicBezTo>
                <a:cubicBezTo>
                  <a:pt x="541953" y="92774"/>
                  <a:pt x="582297" y="143700"/>
                  <a:pt x="549442" y="104273"/>
                </a:cubicBezTo>
                <a:cubicBezTo>
                  <a:pt x="546356" y="100570"/>
                  <a:pt x="544829" y="95650"/>
                  <a:pt x="541421" y="92242"/>
                </a:cubicBezTo>
                <a:cubicBezTo>
                  <a:pt x="538013" y="88834"/>
                  <a:pt x="533092" y="87307"/>
                  <a:pt x="529389" y="84221"/>
                </a:cubicBezTo>
                <a:cubicBezTo>
                  <a:pt x="491692" y="52806"/>
                  <a:pt x="554116" y="96694"/>
                  <a:pt x="493295" y="56147"/>
                </a:cubicBezTo>
                <a:cubicBezTo>
                  <a:pt x="489284" y="53473"/>
                  <a:pt x="485836" y="49650"/>
                  <a:pt x="481263" y="48126"/>
                </a:cubicBezTo>
                <a:cubicBezTo>
                  <a:pt x="477252" y="46789"/>
                  <a:pt x="473012" y="46006"/>
                  <a:pt x="469231" y="44115"/>
                </a:cubicBezTo>
                <a:cubicBezTo>
                  <a:pt x="438140" y="28569"/>
                  <a:pt x="475405" y="42161"/>
                  <a:pt x="445168" y="32084"/>
                </a:cubicBezTo>
                <a:cubicBezTo>
                  <a:pt x="441158" y="29410"/>
                  <a:pt x="437541" y="26021"/>
                  <a:pt x="433137" y="24063"/>
                </a:cubicBezTo>
                <a:cubicBezTo>
                  <a:pt x="419041" y="17798"/>
                  <a:pt x="404115" y="14547"/>
                  <a:pt x="389021" y="12031"/>
                </a:cubicBezTo>
                <a:cubicBezTo>
                  <a:pt x="387702" y="11811"/>
                  <a:pt x="358942" y="2005"/>
                  <a:pt x="35292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392CF8-6895-47D1-A8E0-9597821CEBB7}"/>
              </a:ext>
            </a:extLst>
          </p:cNvPr>
          <p:cNvCxnSpPr>
            <a:cxnSpLocks/>
          </p:cNvCxnSpPr>
          <p:nvPr/>
        </p:nvCxnSpPr>
        <p:spPr>
          <a:xfrm>
            <a:off x="7116644" y="3838074"/>
            <a:ext cx="0" cy="481796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956789D-6907-ABA5-19A5-2C7B4A95F4C3}"/>
              </a:ext>
            </a:extLst>
          </p:cNvPr>
          <p:cNvCxnSpPr>
            <a:cxnSpLocks/>
          </p:cNvCxnSpPr>
          <p:nvPr/>
        </p:nvCxnSpPr>
        <p:spPr>
          <a:xfrm>
            <a:off x="7862601" y="3765885"/>
            <a:ext cx="0" cy="59061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2B9C638-1DCE-473D-6E6E-ADA0356188D2}"/>
              </a:ext>
            </a:extLst>
          </p:cNvPr>
          <p:cNvSpPr txBox="1"/>
          <p:nvPr/>
        </p:nvSpPr>
        <p:spPr>
          <a:xfrm>
            <a:off x="6538269" y="157526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0C4AD-956D-C964-CF04-62813E138F83}"/>
              </a:ext>
            </a:extLst>
          </p:cNvPr>
          <p:cNvSpPr txBox="1"/>
          <p:nvPr/>
        </p:nvSpPr>
        <p:spPr>
          <a:xfrm>
            <a:off x="7216121" y="286072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272E76-76FA-36D4-C9EF-A7598DC1EB07}"/>
              </a:ext>
            </a:extLst>
          </p:cNvPr>
          <p:cNvSpPr txBox="1"/>
          <p:nvPr/>
        </p:nvSpPr>
        <p:spPr>
          <a:xfrm>
            <a:off x="7256226" y="395586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F368C625-404F-291D-7BF9-66D3D785EFAB}"/>
              </a:ext>
            </a:extLst>
          </p:cNvPr>
          <p:cNvSpPr/>
          <p:nvPr/>
        </p:nvSpPr>
        <p:spPr>
          <a:xfrm>
            <a:off x="7613950" y="840859"/>
            <a:ext cx="705852" cy="815489"/>
          </a:xfrm>
          <a:custGeom>
            <a:avLst/>
            <a:gdLst>
              <a:gd name="connsiteX0" fmla="*/ 368968 w 705852"/>
              <a:gd name="connsiteY0" fmla="*/ 9373 h 815489"/>
              <a:gd name="connsiteX1" fmla="*/ 368968 w 705852"/>
              <a:gd name="connsiteY1" fmla="*/ 9373 h 815489"/>
              <a:gd name="connsiteX2" fmla="*/ 312821 w 705852"/>
              <a:gd name="connsiteY2" fmla="*/ 13383 h 815489"/>
              <a:gd name="connsiteX3" fmla="*/ 272715 w 705852"/>
              <a:gd name="connsiteY3" fmla="*/ 21404 h 815489"/>
              <a:gd name="connsiteX4" fmla="*/ 232610 w 705852"/>
              <a:gd name="connsiteY4" fmla="*/ 29426 h 815489"/>
              <a:gd name="connsiteX5" fmla="*/ 192505 w 705852"/>
              <a:gd name="connsiteY5" fmla="*/ 41457 h 815489"/>
              <a:gd name="connsiteX6" fmla="*/ 180473 w 705852"/>
              <a:gd name="connsiteY6" fmla="*/ 45468 h 815489"/>
              <a:gd name="connsiteX7" fmla="*/ 160421 w 705852"/>
              <a:gd name="connsiteY7" fmla="*/ 65520 h 815489"/>
              <a:gd name="connsiteX8" fmla="*/ 140368 w 705852"/>
              <a:gd name="connsiteY8" fmla="*/ 85573 h 815489"/>
              <a:gd name="connsiteX9" fmla="*/ 128336 w 705852"/>
              <a:gd name="connsiteY9" fmla="*/ 105626 h 815489"/>
              <a:gd name="connsiteX10" fmla="*/ 112294 w 705852"/>
              <a:gd name="connsiteY10" fmla="*/ 129689 h 815489"/>
              <a:gd name="connsiteX11" fmla="*/ 104273 w 705852"/>
              <a:gd name="connsiteY11" fmla="*/ 141720 h 815489"/>
              <a:gd name="connsiteX12" fmla="*/ 88231 w 705852"/>
              <a:gd name="connsiteY12" fmla="*/ 165783 h 815489"/>
              <a:gd name="connsiteX13" fmla="*/ 80210 w 705852"/>
              <a:gd name="connsiteY13" fmla="*/ 177815 h 815489"/>
              <a:gd name="connsiteX14" fmla="*/ 76200 w 705852"/>
              <a:gd name="connsiteY14" fmla="*/ 189847 h 815489"/>
              <a:gd name="connsiteX15" fmla="*/ 60157 w 705852"/>
              <a:gd name="connsiteY15" fmla="*/ 213910 h 815489"/>
              <a:gd name="connsiteX16" fmla="*/ 48126 w 705852"/>
              <a:gd name="connsiteY16" fmla="*/ 237973 h 815489"/>
              <a:gd name="connsiteX17" fmla="*/ 40105 w 705852"/>
              <a:gd name="connsiteY17" fmla="*/ 262036 h 815489"/>
              <a:gd name="connsiteX18" fmla="*/ 32084 w 705852"/>
              <a:gd name="connsiteY18" fmla="*/ 274068 h 815489"/>
              <a:gd name="connsiteX19" fmla="*/ 24063 w 705852"/>
              <a:gd name="connsiteY19" fmla="*/ 298131 h 815489"/>
              <a:gd name="connsiteX20" fmla="*/ 20052 w 705852"/>
              <a:gd name="connsiteY20" fmla="*/ 310162 h 815489"/>
              <a:gd name="connsiteX21" fmla="*/ 8021 w 705852"/>
              <a:gd name="connsiteY21" fmla="*/ 346257 h 815489"/>
              <a:gd name="connsiteX22" fmla="*/ 4010 w 705852"/>
              <a:gd name="connsiteY22" fmla="*/ 358289 h 815489"/>
              <a:gd name="connsiteX23" fmla="*/ 0 w 705852"/>
              <a:gd name="connsiteY23" fmla="*/ 374331 h 815489"/>
              <a:gd name="connsiteX24" fmla="*/ 8021 w 705852"/>
              <a:gd name="connsiteY24" fmla="*/ 450531 h 815489"/>
              <a:gd name="connsiteX25" fmla="*/ 12031 w 705852"/>
              <a:gd name="connsiteY25" fmla="*/ 474594 h 815489"/>
              <a:gd name="connsiteX26" fmla="*/ 24063 w 705852"/>
              <a:gd name="connsiteY26" fmla="*/ 510689 h 815489"/>
              <a:gd name="connsiteX27" fmla="*/ 36094 w 705852"/>
              <a:gd name="connsiteY27" fmla="*/ 546783 h 815489"/>
              <a:gd name="connsiteX28" fmla="*/ 40105 w 705852"/>
              <a:gd name="connsiteY28" fmla="*/ 558815 h 815489"/>
              <a:gd name="connsiteX29" fmla="*/ 56147 w 705852"/>
              <a:gd name="connsiteY29" fmla="*/ 582878 h 815489"/>
              <a:gd name="connsiteX30" fmla="*/ 64168 w 705852"/>
              <a:gd name="connsiteY30" fmla="*/ 606941 h 815489"/>
              <a:gd name="connsiteX31" fmla="*/ 76200 w 705852"/>
              <a:gd name="connsiteY31" fmla="*/ 631004 h 815489"/>
              <a:gd name="connsiteX32" fmla="*/ 84221 w 705852"/>
              <a:gd name="connsiteY32" fmla="*/ 639026 h 815489"/>
              <a:gd name="connsiteX33" fmla="*/ 96252 w 705852"/>
              <a:gd name="connsiteY33" fmla="*/ 663089 h 815489"/>
              <a:gd name="connsiteX34" fmla="*/ 100263 w 705852"/>
              <a:gd name="connsiteY34" fmla="*/ 675120 h 815489"/>
              <a:gd name="connsiteX35" fmla="*/ 116305 w 705852"/>
              <a:gd name="connsiteY35" fmla="*/ 699183 h 815489"/>
              <a:gd name="connsiteX36" fmla="*/ 124326 w 705852"/>
              <a:gd name="connsiteY36" fmla="*/ 711215 h 815489"/>
              <a:gd name="connsiteX37" fmla="*/ 140368 w 705852"/>
              <a:gd name="connsiteY37" fmla="*/ 735278 h 815489"/>
              <a:gd name="connsiteX38" fmla="*/ 152400 w 705852"/>
              <a:gd name="connsiteY38" fmla="*/ 739289 h 815489"/>
              <a:gd name="connsiteX39" fmla="*/ 160421 w 705852"/>
              <a:gd name="connsiteY39" fmla="*/ 751320 h 815489"/>
              <a:gd name="connsiteX40" fmla="*/ 184484 w 705852"/>
              <a:gd name="connsiteY40" fmla="*/ 767362 h 815489"/>
              <a:gd name="connsiteX41" fmla="*/ 196515 w 705852"/>
              <a:gd name="connsiteY41" fmla="*/ 775383 h 815489"/>
              <a:gd name="connsiteX42" fmla="*/ 208547 w 705852"/>
              <a:gd name="connsiteY42" fmla="*/ 783404 h 815489"/>
              <a:gd name="connsiteX43" fmla="*/ 216568 w 705852"/>
              <a:gd name="connsiteY43" fmla="*/ 791426 h 815489"/>
              <a:gd name="connsiteX44" fmla="*/ 240631 w 705852"/>
              <a:gd name="connsiteY44" fmla="*/ 799447 h 815489"/>
              <a:gd name="connsiteX45" fmla="*/ 252663 w 705852"/>
              <a:gd name="connsiteY45" fmla="*/ 807468 h 815489"/>
              <a:gd name="connsiteX46" fmla="*/ 284747 w 705852"/>
              <a:gd name="connsiteY46" fmla="*/ 815489 h 815489"/>
              <a:gd name="connsiteX47" fmla="*/ 389021 w 705852"/>
              <a:gd name="connsiteY47" fmla="*/ 811478 h 815489"/>
              <a:gd name="connsiteX48" fmla="*/ 413084 w 705852"/>
              <a:gd name="connsiteY48" fmla="*/ 803457 h 815489"/>
              <a:gd name="connsiteX49" fmla="*/ 425115 w 705852"/>
              <a:gd name="connsiteY49" fmla="*/ 799447 h 815489"/>
              <a:gd name="connsiteX50" fmla="*/ 473242 w 705852"/>
              <a:gd name="connsiteY50" fmla="*/ 783404 h 815489"/>
              <a:gd name="connsiteX51" fmla="*/ 485273 w 705852"/>
              <a:gd name="connsiteY51" fmla="*/ 779394 h 815489"/>
              <a:gd name="connsiteX52" fmla="*/ 497305 w 705852"/>
              <a:gd name="connsiteY52" fmla="*/ 775383 h 815489"/>
              <a:gd name="connsiteX53" fmla="*/ 521368 w 705852"/>
              <a:gd name="connsiteY53" fmla="*/ 755331 h 815489"/>
              <a:gd name="connsiteX54" fmla="*/ 545431 w 705852"/>
              <a:gd name="connsiteY54" fmla="*/ 743299 h 815489"/>
              <a:gd name="connsiteX55" fmla="*/ 553452 w 705852"/>
              <a:gd name="connsiteY55" fmla="*/ 731268 h 815489"/>
              <a:gd name="connsiteX56" fmla="*/ 577515 w 705852"/>
              <a:gd name="connsiteY56" fmla="*/ 715226 h 815489"/>
              <a:gd name="connsiteX57" fmla="*/ 601579 w 705852"/>
              <a:gd name="connsiteY57" fmla="*/ 683141 h 815489"/>
              <a:gd name="connsiteX58" fmla="*/ 617621 w 705852"/>
              <a:gd name="connsiteY58" fmla="*/ 659078 h 815489"/>
              <a:gd name="connsiteX59" fmla="*/ 625642 w 705852"/>
              <a:gd name="connsiteY59" fmla="*/ 635015 h 815489"/>
              <a:gd name="connsiteX60" fmla="*/ 629652 w 705852"/>
              <a:gd name="connsiteY60" fmla="*/ 622983 h 815489"/>
              <a:gd name="connsiteX61" fmla="*/ 645694 w 705852"/>
              <a:gd name="connsiteY61" fmla="*/ 598920 h 815489"/>
              <a:gd name="connsiteX62" fmla="*/ 653715 w 705852"/>
              <a:gd name="connsiteY62" fmla="*/ 574857 h 815489"/>
              <a:gd name="connsiteX63" fmla="*/ 657726 w 705852"/>
              <a:gd name="connsiteY63" fmla="*/ 562826 h 815489"/>
              <a:gd name="connsiteX64" fmla="*/ 665747 w 705852"/>
              <a:gd name="connsiteY64" fmla="*/ 554804 h 815489"/>
              <a:gd name="connsiteX65" fmla="*/ 669757 w 705852"/>
              <a:gd name="connsiteY65" fmla="*/ 538762 h 815489"/>
              <a:gd name="connsiteX66" fmla="*/ 677779 w 705852"/>
              <a:gd name="connsiteY66" fmla="*/ 514699 h 815489"/>
              <a:gd name="connsiteX67" fmla="*/ 681789 w 705852"/>
              <a:gd name="connsiteY67" fmla="*/ 498657 h 815489"/>
              <a:gd name="connsiteX68" fmla="*/ 689810 w 705852"/>
              <a:gd name="connsiteY68" fmla="*/ 474594 h 815489"/>
              <a:gd name="connsiteX69" fmla="*/ 693821 w 705852"/>
              <a:gd name="connsiteY69" fmla="*/ 454541 h 815489"/>
              <a:gd name="connsiteX70" fmla="*/ 701842 w 705852"/>
              <a:gd name="connsiteY70" fmla="*/ 418447 h 815489"/>
              <a:gd name="connsiteX71" fmla="*/ 705852 w 705852"/>
              <a:gd name="connsiteY71" fmla="*/ 386362 h 815489"/>
              <a:gd name="connsiteX72" fmla="*/ 701842 w 705852"/>
              <a:gd name="connsiteY72" fmla="*/ 318183 h 815489"/>
              <a:gd name="connsiteX73" fmla="*/ 693821 w 705852"/>
              <a:gd name="connsiteY73" fmla="*/ 278078 h 815489"/>
              <a:gd name="connsiteX74" fmla="*/ 681789 w 705852"/>
              <a:gd name="connsiteY74" fmla="*/ 233962 h 815489"/>
              <a:gd name="connsiteX75" fmla="*/ 677779 w 705852"/>
              <a:gd name="connsiteY75" fmla="*/ 221931 h 815489"/>
              <a:gd name="connsiteX76" fmla="*/ 669757 w 705852"/>
              <a:gd name="connsiteY76" fmla="*/ 209899 h 815489"/>
              <a:gd name="connsiteX77" fmla="*/ 657726 w 705852"/>
              <a:gd name="connsiteY77" fmla="*/ 185836 h 815489"/>
              <a:gd name="connsiteX78" fmla="*/ 649705 w 705852"/>
              <a:gd name="connsiteY78" fmla="*/ 161773 h 815489"/>
              <a:gd name="connsiteX79" fmla="*/ 633663 w 705852"/>
              <a:gd name="connsiteY79" fmla="*/ 137710 h 815489"/>
              <a:gd name="connsiteX80" fmla="*/ 625642 w 705852"/>
              <a:gd name="connsiteY80" fmla="*/ 125678 h 815489"/>
              <a:gd name="connsiteX81" fmla="*/ 613610 w 705852"/>
              <a:gd name="connsiteY81" fmla="*/ 113647 h 815489"/>
              <a:gd name="connsiteX82" fmla="*/ 593557 w 705852"/>
              <a:gd name="connsiteY82" fmla="*/ 89583 h 815489"/>
              <a:gd name="connsiteX83" fmla="*/ 569494 w 705852"/>
              <a:gd name="connsiteY83" fmla="*/ 73541 h 815489"/>
              <a:gd name="connsiteX84" fmla="*/ 561473 w 705852"/>
              <a:gd name="connsiteY84" fmla="*/ 61510 h 815489"/>
              <a:gd name="connsiteX85" fmla="*/ 549442 w 705852"/>
              <a:gd name="connsiteY85" fmla="*/ 57499 h 815489"/>
              <a:gd name="connsiteX86" fmla="*/ 525379 w 705852"/>
              <a:gd name="connsiteY86" fmla="*/ 41457 h 815489"/>
              <a:gd name="connsiteX87" fmla="*/ 497305 w 705852"/>
              <a:gd name="connsiteY87" fmla="*/ 25415 h 815489"/>
              <a:gd name="connsiteX88" fmla="*/ 473242 w 705852"/>
              <a:gd name="connsiteY88" fmla="*/ 17394 h 815489"/>
              <a:gd name="connsiteX89" fmla="*/ 461210 w 705852"/>
              <a:gd name="connsiteY89" fmla="*/ 13383 h 815489"/>
              <a:gd name="connsiteX90" fmla="*/ 449179 w 705852"/>
              <a:gd name="connsiteY90" fmla="*/ 5362 h 815489"/>
              <a:gd name="connsiteX91" fmla="*/ 437147 w 705852"/>
              <a:gd name="connsiteY91" fmla="*/ 1352 h 815489"/>
              <a:gd name="connsiteX92" fmla="*/ 368968 w 705852"/>
              <a:gd name="connsiteY92" fmla="*/ 9373 h 81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05852" h="815489">
                <a:moveTo>
                  <a:pt x="368968" y="9373"/>
                </a:moveTo>
                <a:lnTo>
                  <a:pt x="368968" y="9373"/>
                </a:lnTo>
                <a:cubicBezTo>
                  <a:pt x="350252" y="10710"/>
                  <a:pt x="331491" y="11516"/>
                  <a:pt x="312821" y="13383"/>
                </a:cubicBezTo>
                <a:cubicBezTo>
                  <a:pt x="289511" y="15714"/>
                  <a:pt x="292450" y="17175"/>
                  <a:pt x="272715" y="21404"/>
                </a:cubicBezTo>
                <a:cubicBezTo>
                  <a:pt x="259385" y="24261"/>
                  <a:pt x="245836" y="26120"/>
                  <a:pt x="232610" y="29426"/>
                </a:cubicBezTo>
                <a:cubicBezTo>
                  <a:pt x="208368" y="35486"/>
                  <a:pt x="221794" y="31694"/>
                  <a:pt x="192505" y="41457"/>
                </a:cubicBezTo>
                <a:lnTo>
                  <a:pt x="180473" y="45468"/>
                </a:lnTo>
                <a:cubicBezTo>
                  <a:pt x="159081" y="77555"/>
                  <a:pt x="187160" y="38780"/>
                  <a:pt x="160421" y="65520"/>
                </a:cubicBezTo>
                <a:cubicBezTo>
                  <a:pt x="133688" y="92255"/>
                  <a:pt x="172449" y="64186"/>
                  <a:pt x="140368" y="85573"/>
                </a:cubicBezTo>
                <a:cubicBezTo>
                  <a:pt x="132699" y="108576"/>
                  <a:pt x="141548" y="88009"/>
                  <a:pt x="128336" y="105626"/>
                </a:cubicBezTo>
                <a:cubicBezTo>
                  <a:pt x="122552" y="113338"/>
                  <a:pt x="117641" y="121668"/>
                  <a:pt x="112294" y="129689"/>
                </a:cubicBezTo>
                <a:lnTo>
                  <a:pt x="104273" y="141720"/>
                </a:lnTo>
                <a:lnTo>
                  <a:pt x="88231" y="165783"/>
                </a:lnTo>
                <a:lnTo>
                  <a:pt x="80210" y="177815"/>
                </a:lnTo>
                <a:cubicBezTo>
                  <a:pt x="78873" y="181826"/>
                  <a:pt x="78253" y="186151"/>
                  <a:pt x="76200" y="189847"/>
                </a:cubicBezTo>
                <a:cubicBezTo>
                  <a:pt x="71518" y="198274"/>
                  <a:pt x="60157" y="213910"/>
                  <a:pt x="60157" y="213910"/>
                </a:cubicBezTo>
                <a:cubicBezTo>
                  <a:pt x="45535" y="257779"/>
                  <a:pt x="68854" y="191334"/>
                  <a:pt x="48126" y="237973"/>
                </a:cubicBezTo>
                <a:cubicBezTo>
                  <a:pt x="44692" y="245699"/>
                  <a:pt x="44795" y="255001"/>
                  <a:pt x="40105" y="262036"/>
                </a:cubicBezTo>
                <a:cubicBezTo>
                  <a:pt x="37431" y="266047"/>
                  <a:pt x="34042" y="269663"/>
                  <a:pt x="32084" y="274068"/>
                </a:cubicBezTo>
                <a:cubicBezTo>
                  <a:pt x="28650" y="281794"/>
                  <a:pt x="26737" y="290110"/>
                  <a:pt x="24063" y="298131"/>
                </a:cubicBezTo>
                <a:lnTo>
                  <a:pt x="20052" y="310162"/>
                </a:lnTo>
                <a:lnTo>
                  <a:pt x="8021" y="346257"/>
                </a:lnTo>
                <a:cubicBezTo>
                  <a:pt x="6684" y="350268"/>
                  <a:pt x="5035" y="354188"/>
                  <a:pt x="4010" y="358289"/>
                </a:cubicBezTo>
                <a:lnTo>
                  <a:pt x="0" y="374331"/>
                </a:lnTo>
                <a:cubicBezTo>
                  <a:pt x="3823" y="420217"/>
                  <a:pt x="2304" y="413369"/>
                  <a:pt x="8021" y="450531"/>
                </a:cubicBezTo>
                <a:cubicBezTo>
                  <a:pt x="9257" y="458568"/>
                  <a:pt x="10059" y="466705"/>
                  <a:pt x="12031" y="474594"/>
                </a:cubicBezTo>
                <a:cubicBezTo>
                  <a:pt x="12034" y="474607"/>
                  <a:pt x="22056" y="504667"/>
                  <a:pt x="24063" y="510689"/>
                </a:cubicBezTo>
                <a:lnTo>
                  <a:pt x="36094" y="546783"/>
                </a:lnTo>
                <a:cubicBezTo>
                  <a:pt x="37431" y="550794"/>
                  <a:pt x="37760" y="555297"/>
                  <a:pt x="40105" y="558815"/>
                </a:cubicBezTo>
                <a:lnTo>
                  <a:pt x="56147" y="582878"/>
                </a:lnTo>
                <a:lnTo>
                  <a:pt x="64168" y="606941"/>
                </a:lnTo>
                <a:cubicBezTo>
                  <a:pt x="68404" y="619649"/>
                  <a:pt x="67315" y="619897"/>
                  <a:pt x="76200" y="631004"/>
                </a:cubicBezTo>
                <a:cubicBezTo>
                  <a:pt x="78562" y="633957"/>
                  <a:pt x="81547" y="636352"/>
                  <a:pt x="84221" y="639026"/>
                </a:cubicBezTo>
                <a:cubicBezTo>
                  <a:pt x="94298" y="669258"/>
                  <a:pt x="80707" y="631999"/>
                  <a:pt x="96252" y="663089"/>
                </a:cubicBezTo>
                <a:cubicBezTo>
                  <a:pt x="98143" y="666870"/>
                  <a:pt x="98210" y="671425"/>
                  <a:pt x="100263" y="675120"/>
                </a:cubicBezTo>
                <a:cubicBezTo>
                  <a:pt x="104945" y="683547"/>
                  <a:pt x="110958" y="691162"/>
                  <a:pt x="116305" y="699183"/>
                </a:cubicBezTo>
                <a:lnTo>
                  <a:pt x="124326" y="711215"/>
                </a:lnTo>
                <a:lnTo>
                  <a:pt x="140368" y="735278"/>
                </a:lnTo>
                <a:lnTo>
                  <a:pt x="152400" y="739289"/>
                </a:lnTo>
                <a:cubicBezTo>
                  <a:pt x="155074" y="743299"/>
                  <a:pt x="156794" y="748146"/>
                  <a:pt x="160421" y="751320"/>
                </a:cubicBezTo>
                <a:cubicBezTo>
                  <a:pt x="167676" y="757668"/>
                  <a:pt x="176463" y="762015"/>
                  <a:pt x="184484" y="767362"/>
                </a:cubicBezTo>
                <a:lnTo>
                  <a:pt x="196515" y="775383"/>
                </a:lnTo>
                <a:cubicBezTo>
                  <a:pt x="200526" y="778057"/>
                  <a:pt x="205139" y="779995"/>
                  <a:pt x="208547" y="783404"/>
                </a:cubicBezTo>
                <a:cubicBezTo>
                  <a:pt x="211221" y="786078"/>
                  <a:pt x="213186" y="789735"/>
                  <a:pt x="216568" y="791426"/>
                </a:cubicBezTo>
                <a:cubicBezTo>
                  <a:pt x="224130" y="795207"/>
                  <a:pt x="233596" y="794757"/>
                  <a:pt x="240631" y="799447"/>
                </a:cubicBezTo>
                <a:cubicBezTo>
                  <a:pt x="244642" y="802121"/>
                  <a:pt x="248352" y="805312"/>
                  <a:pt x="252663" y="807468"/>
                </a:cubicBezTo>
                <a:cubicBezTo>
                  <a:pt x="260883" y="811578"/>
                  <a:pt x="277124" y="813964"/>
                  <a:pt x="284747" y="815489"/>
                </a:cubicBezTo>
                <a:cubicBezTo>
                  <a:pt x="319505" y="814152"/>
                  <a:pt x="354389" y="814725"/>
                  <a:pt x="389021" y="811478"/>
                </a:cubicBezTo>
                <a:cubicBezTo>
                  <a:pt x="397439" y="810689"/>
                  <a:pt x="405063" y="806131"/>
                  <a:pt x="413084" y="803457"/>
                </a:cubicBezTo>
                <a:lnTo>
                  <a:pt x="425115" y="799447"/>
                </a:lnTo>
                <a:lnTo>
                  <a:pt x="473242" y="783404"/>
                </a:lnTo>
                <a:lnTo>
                  <a:pt x="485273" y="779394"/>
                </a:lnTo>
                <a:lnTo>
                  <a:pt x="497305" y="775383"/>
                </a:lnTo>
                <a:cubicBezTo>
                  <a:pt x="506176" y="766512"/>
                  <a:pt x="510200" y="760915"/>
                  <a:pt x="521368" y="755331"/>
                </a:cubicBezTo>
                <a:cubicBezTo>
                  <a:pt x="554571" y="738729"/>
                  <a:pt x="510958" y="766282"/>
                  <a:pt x="545431" y="743299"/>
                </a:cubicBezTo>
                <a:cubicBezTo>
                  <a:pt x="548105" y="739289"/>
                  <a:pt x="549825" y="734442"/>
                  <a:pt x="553452" y="731268"/>
                </a:cubicBezTo>
                <a:cubicBezTo>
                  <a:pt x="560707" y="724920"/>
                  <a:pt x="577515" y="715226"/>
                  <a:pt x="577515" y="715226"/>
                </a:cubicBezTo>
                <a:cubicBezTo>
                  <a:pt x="595654" y="688016"/>
                  <a:pt x="586740" y="697978"/>
                  <a:pt x="601579" y="683141"/>
                </a:cubicBezTo>
                <a:cubicBezTo>
                  <a:pt x="614844" y="643343"/>
                  <a:pt x="592588" y="704136"/>
                  <a:pt x="617621" y="659078"/>
                </a:cubicBezTo>
                <a:cubicBezTo>
                  <a:pt x="621727" y="651687"/>
                  <a:pt x="622968" y="643036"/>
                  <a:pt x="625642" y="635015"/>
                </a:cubicBezTo>
                <a:cubicBezTo>
                  <a:pt x="626979" y="631004"/>
                  <a:pt x="627307" y="626501"/>
                  <a:pt x="629652" y="622983"/>
                </a:cubicBezTo>
                <a:cubicBezTo>
                  <a:pt x="634999" y="614962"/>
                  <a:pt x="642646" y="608065"/>
                  <a:pt x="645694" y="598920"/>
                </a:cubicBezTo>
                <a:lnTo>
                  <a:pt x="653715" y="574857"/>
                </a:lnTo>
                <a:cubicBezTo>
                  <a:pt x="655052" y="570847"/>
                  <a:pt x="654737" y="565815"/>
                  <a:pt x="657726" y="562826"/>
                </a:cubicBezTo>
                <a:lnTo>
                  <a:pt x="665747" y="554804"/>
                </a:lnTo>
                <a:cubicBezTo>
                  <a:pt x="667084" y="549457"/>
                  <a:pt x="668173" y="544041"/>
                  <a:pt x="669757" y="538762"/>
                </a:cubicBezTo>
                <a:cubicBezTo>
                  <a:pt x="672187" y="530664"/>
                  <a:pt x="675729" y="522902"/>
                  <a:pt x="677779" y="514699"/>
                </a:cubicBezTo>
                <a:cubicBezTo>
                  <a:pt x="679116" y="509352"/>
                  <a:pt x="680205" y="503936"/>
                  <a:pt x="681789" y="498657"/>
                </a:cubicBezTo>
                <a:cubicBezTo>
                  <a:pt x="684218" y="490559"/>
                  <a:pt x="688152" y="482885"/>
                  <a:pt x="689810" y="474594"/>
                </a:cubicBezTo>
                <a:cubicBezTo>
                  <a:pt x="691147" y="467910"/>
                  <a:pt x="692342" y="461195"/>
                  <a:pt x="693821" y="454541"/>
                </a:cubicBezTo>
                <a:cubicBezTo>
                  <a:pt x="697809" y="436596"/>
                  <a:pt x="698822" y="438079"/>
                  <a:pt x="701842" y="418447"/>
                </a:cubicBezTo>
                <a:cubicBezTo>
                  <a:pt x="703481" y="407794"/>
                  <a:pt x="704515" y="397057"/>
                  <a:pt x="705852" y="386362"/>
                </a:cubicBezTo>
                <a:cubicBezTo>
                  <a:pt x="704515" y="363636"/>
                  <a:pt x="703814" y="340863"/>
                  <a:pt x="701842" y="318183"/>
                </a:cubicBezTo>
                <a:cubicBezTo>
                  <a:pt x="700159" y="298830"/>
                  <a:pt x="697611" y="295131"/>
                  <a:pt x="693821" y="278078"/>
                </a:cubicBezTo>
                <a:cubicBezTo>
                  <a:pt x="686264" y="244071"/>
                  <a:pt x="694307" y="271518"/>
                  <a:pt x="681789" y="233962"/>
                </a:cubicBezTo>
                <a:cubicBezTo>
                  <a:pt x="680452" y="229952"/>
                  <a:pt x="680124" y="225448"/>
                  <a:pt x="677779" y="221931"/>
                </a:cubicBezTo>
                <a:lnTo>
                  <a:pt x="669757" y="209899"/>
                </a:lnTo>
                <a:cubicBezTo>
                  <a:pt x="655135" y="166030"/>
                  <a:pt x="678454" y="232475"/>
                  <a:pt x="657726" y="185836"/>
                </a:cubicBezTo>
                <a:cubicBezTo>
                  <a:pt x="654292" y="178110"/>
                  <a:pt x="654395" y="168808"/>
                  <a:pt x="649705" y="161773"/>
                </a:cubicBezTo>
                <a:lnTo>
                  <a:pt x="633663" y="137710"/>
                </a:lnTo>
                <a:cubicBezTo>
                  <a:pt x="630989" y="133699"/>
                  <a:pt x="629051" y="129086"/>
                  <a:pt x="625642" y="125678"/>
                </a:cubicBezTo>
                <a:cubicBezTo>
                  <a:pt x="621631" y="121668"/>
                  <a:pt x="617241" y="118004"/>
                  <a:pt x="613610" y="113647"/>
                </a:cubicBezTo>
                <a:cubicBezTo>
                  <a:pt x="601412" y="99010"/>
                  <a:pt x="610211" y="102536"/>
                  <a:pt x="593557" y="89583"/>
                </a:cubicBezTo>
                <a:cubicBezTo>
                  <a:pt x="585948" y="83665"/>
                  <a:pt x="569494" y="73541"/>
                  <a:pt x="569494" y="73541"/>
                </a:cubicBezTo>
                <a:cubicBezTo>
                  <a:pt x="566820" y="69531"/>
                  <a:pt x="565237" y="64521"/>
                  <a:pt x="561473" y="61510"/>
                </a:cubicBezTo>
                <a:cubicBezTo>
                  <a:pt x="558172" y="58869"/>
                  <a:pt x="553137" y="59552"/>
                  <a:pt x="549442" y="57499"/>
                </a:cubicBezTo>
                <a:cubicBezTo>
                  <a:pt x="541015" y="52817"/>
                  <a:pt x="533400" y="46804"/>
                  <a:pt x="525379" y="41457"/>
                </a:cubicBezTo>
                <a:cubicBezTo>
                  <a:pt x="514528" y="34223"/>
                  <a:pt x="510024" y="30503"/>
                  <a:pt x="497305" y="25415"/>
                </a:cubicBezTo>
                <a:cubicBezTo>
                  <a:pt x="489455" y="22275"/>
                  <a:pt x="481263" y="20068"/>
                  <a:pt x="473242" y="17394"/>
                </a:cubicBezTo>
                <a:cubicBezTo>
                  <a:pt x="469231" y="16057"/>
                  <a:pt x="464728" y="15728"/>
                  <a:pt x="461210" y="13383"/>
                </a:cubicBezTo>
                <a:cubicBezTo>
                  <a:pt x="457200" y="10709"/>
                  <a:pt x="453490" y="7517"/>
                  <a:pt x="449179" y="5362"/>
                </a:cubicBezTo>
                <a:cubicBezTo>
                  <a:pt x="445398" y="3471"/>
                  <a:pt x="441248" y="2377"/>
                  <a:pt x="437147" y="1352"/>
                </a:cubicBezTo>
                <a:cubicBezTo>
                  <a:pt x="415858" y="-3970"/>
                  <a:pt x="380331" y="8036"/>
                  <a:pt x="368968" y="9373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9F6DA3-3049-5368-B090-A6DA98DE7EEB}"/>
              </a:ext>
            </a:extLst>
          </p:cNvPr>
          <p:cNvSpPr txBox="1"/>
          <p:nvPr/>
        </p:nvSpPr>
        <p:spPr>
          <a:xfrm>
            <a:off x="7733479" y="1125492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F358F0CC-1F9F-C1E7-B4DD-EC22E0ABB229}"/>
              </a:ext>
            </a:extLst>
          </p:cNvPr>
          <p:cNvSpPr/>
          <p:nvPr/>
        </p:nvSpPr>
        <p:spPr>
          <a:xfrm>
            <a:off x="8215529" y="2334127"/>
            <a:ext cx="557463" cy="745958"/>
          </a:xfrm>
          <a:custGeom>
            <a:avLst/>
            <a:gdLst>
              <a:gd name="connsiteX0" fmla="*/ 368968 w 557463"/>
              <a:gd name="connsiteY0" fmla="*/ 20052 h 745958"/>
              <a:gd name="connsiteX1" fmla="*/ 368968 w 557463"/>
              <a:gd name="connsiteY1" fmla="*/ 20052 h 745958"/>
              <a:gd name="connsiteX2" fmla="*/ 336884 w 557463"/>
              <a:gd name="connsiteY2" fmla="*/ 8021 h 745958"/>
              <a:gd name="connsiteX3" fmla="*/ 240631 w 557463"/>
              <a:gd name="connsiteY3" fmla="*/ 0 h 745958"/>
              <a:gd name="connsiteX4" fmla="*/ 224589 w 557463"/>
              <a:gd name="connsiteY4" fmla="*/ 4010 h 745958"/>
              <a:gd name="connsiteX5" fmla="*/ 200526 w 557463"/>
              <a:gd name="connsiteY5" fmla="*/ 8021 h 745958"/>
              <a:gd name="connsiteX6" fmla="*/ 188494 w 557463"/>
              <a:gd name="connsiteY6" fmla="*/ 12031 h 745958"/>
              <a:gd name="connsiteX7" fmla="*/ 144378 w 557463"/>
              <a:gd name="connsiteY7" fmla="*/ 48126 h 745958"/>
              <a:gd name="connsiteX8" fmla="*/ 128336 w 557463"/>
              <a:gd name="connsiteY8" fmla="*/ 72189 h 745958"/>
              <a:gd name="connsiteX9" fmla="*/ 120315 w 557463"/>
              <a:gd name="connsiteY9" fmla="*/ 84221 h 745958"/>
              <a:gd name="connsiteX10" fmla="*/ 116305 w 557463"/>
              <a:gd name="connsiteY10" fmla="*/ 96252 h 745958"/>
              <a:gd name="connsiteX11" fmla="*/ 100263 w 557463"/>
              <a:gd name="connsiteY11" fmla="*/ 120315 h 745958"/>
              <a:gd name="connsiteX12" fmla="*/ 88231 w 557463"/>
              <a:gd name="connsiteY12" fmla="*/ 144379 h 745958"/>
              <a:gd name="connsiteX13" fmla="*/ 76200 w 557463"/>
              <a:gd name="connsiteY13" fmla="*/ 168442 h 745958"/>
              <a:gd name="connsiteX14" fmla="*/ 72189 w 557463"/>
              <a:gd name="connsiteY14" fmla="*/ 180473 h 745958"/>
              <a:gd name="connsiteX15" fmla="*/ 56147 w 557463"/>
              <a:gd name="connsiteY15" fmla="*/ 204536 h 745958"/>
              <a:gd name="connsiteX16" fmla="*/ 48126 w 557463"/>
              <a:gd name="connsiteY16" fmla="*/ 216568 h 745958"/>
              <a:gd name="connsiteX17" fmla="*/ 40105 w 557463"/>
              <a:gd name="connsiteY17" fmla="*/ 240631 h 745958"/>
              <a:gd name="connsiteX18" fmla="*/ 32084 w 557463"/>
              <a:gd name="connsiteY18" fmla="*/ 252663 h 745958"/>
              <a:gd name="connsiteX19" fmla="*/ 24063 w 557463"/>
              <a:gd name="connsiteY19" fmla="*/ 276726 h 745958"/>
              <a:gd name="connsiteX20" fmla="*/ 20052 w 557463"/>
              <a:gd name="connsiteY20" fmla="*/ 288758 h 745958"/>
              <a:gd name="connsiteX21" fmla="*/ 12031 w 557463"/>
              <a:gd name="connsiteY21" fmla="*/ 312821 h 745958"/>
              <a:gd name="connsiteX22" fmla="*/ 8021 w 557463"/>
              <a:gd name="connsiteY22" fmla="*/ 324852 h 745958"/>
              <a:gd name="connsiteX23" fmla="*/ 0 w 557463"/>
              <a:gd name="connsiteY23" fmla="*/ 364958 h 745958"/>
              <a:gd name="connsiteX24" fmla="*/ 4010 w 557463"/>
              <a:gd name="connsiteY24" fmla="*/ 461210 h 745958"/>
              <a:gd name="connsiteX25" fmla="*/ 8021 w 557463"/>
              <a:gd name="connsiteY25" fmla="*/ 489284 h 745958"/>
              <a:gd name="connsiteX26" fmla="*/ 20052 w 557463"/>
              <a:gd name="connsiteY26" fmla="*/ 553452 h 745958"/>
              <a:gd name="connsiteX27" fmla="*/ 28073 w 557463"/>
              <a:gd name="connsiteY27" fmla="*/ 577515 h 745958"/>
              <a:gd name="connsiteX28" fmla="*/ 36094 w 557463"/>
              <a:gd name="connsiteY28" fmla="*/ 601579 h 745958"/>
              <a:gd name="connsiteX29" fmla="*/ 48126 w 557463"/>
              <a:gd name="connsiteY29" fmla="*/ 625642 h 745958"/>
              <a:gd name="connsiteX30" fmla="*/ 84221 w 557463"/>
              <a:gd name="connsiteY30" fmla="*/ 649705 h 745958"/>
              <a:gd name="connsiteX31" fmla="*/ 96252 w 557463"/>
              <a:gd name="connsiteY31" fmla="*/ 657726 h 745958"/>
              <a:gd name="connsiteX32" fmla="*/ 108284 w 557463"/>
              <a:gd name="connsiteY32" fmla="*/ 665747 h 745958"/>
              <a:gd name="connsiteX33" fmla="*/ 128336 w 557463"/>
              <a:gd name="connsiteY33" fmla="*/ 681789 h 745958"/>
              <a:gd name="connsiteX34" fmla="*/ 136357 w 557463"/>
              <a:gd name="connsiteY34" fmla="*/ 693821 h 745958"/>
              <a:gd name="connsiteX35" fmla="*/ 160421 w 557463"/>
              <a:gd name="connsiteY35" fmla="*/ 709863 h 745958"/>
              <a:gd name="connsiteX36" fmla="*/ 184484 w 557463"/>
              <a:gd name="connsiteY36" fmla="*/ 725905 h 745958"/>
              <a:gd name="connsiteX37" fmla="*/ 220578 w 557463"/>
              <a:gd name="connsiteY37" fmla="*/ 737936 h 745958"/>
              <a:gd name="connsiteX38" fmla="*/ 232610 w 557463"/>
              <a:gd name="connsiteY38" fmla="*/ 741947 h 745958"/>
              <a:gd name="connsiteX39" fmla="*/ 248652 w 557463"/>
              <a:gd name="connsiteY39" fmla="*/ 745958 h 745958"/>
              <a:gd name="connsiteX40" fmla="*/ 288757 w 557463"/>
              <a:gd name="connsiteY40" fmla="*/ 741947 h 745958"/>
              <a:gd name="connsiteX41" fmla="*/ 340894 w 557463"/>
              <a:gd name="connsiteY41" fmla="*/ 733926 h 745958"/>
              <a:gd name="connsiteX42" fmla="*/ 364957 w 557463"/>
              <a:gd name="connsiteY42" fmla="*/ 725905 h 745958"/>
              <a:gd name="connsiteX43" fmla="*/ 376989 w 557463"/>
              <a:gd name="connsiteY43" fmla="*/ 721894 h 745958"/>
              <a:gd name="connsiteX44" fmla="*/ 401052 w 557463"/>
              <a:gd name="connsiteY44" fmla="*/ 705852 h 745958"/>
              <a:gd name="connsiteX45" fmla="*/ 413084 w 557463"/>
              <a:gd name="connsiteY45" fmla="*/ 697831 h 745958"/>
              <a:gd name="connsiteX46" fmla="*/ 425115 w 557463"/>
              <a:gd name="connsiteY46" fmla="*/ 689810 h 745958"/>
              <a:gd name="connsiteX47" fmla="*/ 441157 w 557463"/>
              <a:gd name="connsiteY47" fmla="*/ 665747 h 745958"/>
              <a:gd name="connsiteX48" fmla="*/ 453189 w 557463"/>
              <a:gd name="connsiteY48" fmla="*/ 653715 h 745958"/>
              <a:gd name="connsiteX49" fmla="*/ 469231 w 557463"/>
              <a:gd name="connsiteY49" fmla="*/ 629652 h 745958"/>
              <a:gd name="connsiteX50" fmla="*/ 477252 w 557463"/>
              <a:gd name="connsiteY50" fmla="*/ 617621 h 745958"/>
              <a:gd name="connsiteX51" fmla="*/ 489284 w 557463"/>
              <a:gd name="connsiteY51" fmla="*/ 593558 h 745958"/>
              <a:gd name="connsiteX52" fmla="*/ 493294 w 557463"/>
              <a:gd name="connsiteY52" fmla="*/ 581526 h 745958"/>
              <a:gd name="connsiteX53" fmla="*/ 509336 w 557463"/>
              <a:gd name="connsiteY53" fmla="*/ 557463 h 745958"/>
              <a:gd name="connsiteX54" fmla="*/ 521368 w 557463"/>
              <a:gd name="connsiteY54" fmla="*/ 533400 h 745958"/>
              <a:gd name="connsiteX55" fmla="*/ 525378 w 557463"/>
              <a:gd name="connsiteY55" fmla="*/ 521368 h 745958"/>
              <a:gd name="connsiteX56" fmla="*/ 533400 w 557463"/>
              <a:gd name="connsiteY56" fmla="*/ 513347 h 745958"/>
              <a:gd name="connsiteX57" fmla="*/ 537410 w 557463"/>
              <a:gd name="connsiteY57" fmla="*/ 493294 h 745958"/>
              <a:gd name="connsiteX58" fmla="*/ 541421 w 557463"/>
              <a:gd name="connsiteY58" fmla="*/ 481263 h 745958"/>
              <a:gd name="connsiteX59" fmla="*/ 549442 w 557463"/>
              <a:gd name="connsiteY59" fmla="*/ 437147 h 745958"/>
              <a:gd name="connsiteX60" fmla="*/ 553452 w 557463"/>
              <a:gd name="connsiteY60" fmla="*/ 421105 h 745958"/>
              <a:gd name="connsiteX61" fmla="*/ 557463 w 557463"/>
              <a:gd name="connsiteY61" fmla="*/ 389021 h 745958"/>
              <a:gd name="connsiteX62" fmla="*/ 553452 w 557463"/>
              <a:gd name="connsiteY62" fmla="*/ 316831 h 745958"/>
              <a:gd name="connsiteX63" fmla="*/ 545431 w 557463"/>
              <a:gd name="connsiteY63" fmla="*/ 284747 h 745958"/>
              <a:gd name="connsiteX64" fmla="*/ 537410 w 557463"/>
              <a:gd name="connsiteY64" fmla="*/ 252663 h 745958"/>
              <a:gd name="connsiteX65" fmla="*/ 529389 w 557463"/>
              <a:gd name="connsiteY65" fmla="*/ 228600 h 745958"/>
              <a:gd name="connsiteX66" fmla="*/ 521368 w 557463"/>
              <a:gd name="connsiteY66" fmla="*/ 212558 h 745958"/>
              <a:gd name="connsiteX67" fmla="*/ 505326 w 557463"/>
              <a:gd name="connsiteY67" fmla="*/ 172452 h 745958"/>
              <a:gd name="connsiteX68" fmla="*/ 489284 w 557463"/>
              <a:gd name="connsiteY68" fmla="*/ 148389 h 745958"/>
              <a:gd name="connsiteX69" fmla="*/ 477252 w 557463"/>
              <a:gd name="connsiteY69" fmla="*/ 124326 h 745958"/>
              <a:gd name="connsiteX70" fmla="*/ 457200 w 557463"/>
              <a:gd name="connsiteY70" fmla="*/ 88231 h 745958"/>
              <a:gd name="connsiteX71" fmla="*/ 449178 w 557463"/>
              <a:gd name="connsiteY71" fmla="*/ 80210 h 745958"/>
              <a:gd name="connsiteX72" fmla="*/ 441157 w 557463"/>
              <a:gd name="connsiteY72" fmla="*/ 68179 h 745958"/>
              <a:gd name="connsiteX73" fmla="*/ 429126 w 557463"/>
              <a:gd name="connsiteY73" fmla="*/ 60158 h 745958"/>
              <a:gd name="connsiteX74" fmla="*/ 421105 w 557463"/>
              <a:gd name="connsiteY74" fmla="*/ 52136 h 745958"/>
              <a:gd name="connsiteX75" fmla="*/ 368968 w 557463"/>
              <a:gd name="connsiteY75" fmla="*/ 20052 h 74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57463" h="745958">
                <a:moveTo>
                  <a:pt x="368968" y="20052"/>
                </a:moveTo>
                <a:lnTo>
                  <a:pt x="368968" y="20052"/>
                </a:lnTo>
                <a:cubicBezTo>
                  <a:pt x="358273" y="16042"/>
                  <a:pt x="347801" y="11380"/>
                  <a:pt x="336884" y="8021"/>
                </a:cubicBezTo>
                <a:cubicBezTo>
                  <a:pt x="310883" y="21"/>
                  <a:pt x="252769" y="639"/>
                  <a:pt x="240631" y="0"/>
                </a:cubicBezTo>
                <a:cubicBezTo>
                  <a:pt x="235284" y="1337"/>
                  <a:pt x="229994" y="2929"/>
                  <a:pt x="224589" y="4010"/>
                </a:cubicBezTo>
                <a:cubicBezTo>
                  <a:pt x="216615" y="5605"/>
                  <a:pt x="208464" y="6257"/>
                  <a:pt x="200526" y="8021"/>
                </a:cubicBezTo>
                <a:cubicBezTo>
                  <a:pt x="196399" y="8938"/>
                  <a:pt x="192505" y="10694"/>
                  <a:pt x="188494" y="12031"/>
                </a:cubicBezTo>
                <a:cubicBezTo>
                  <a:pt x="173006" y="22356"/>
                  <a:pt x="155126" y="32004"/>
                  <a:pt x="144378" y="48126"/>
                </a:cubicBezTo>
                <a:lnTo>
                  <a:pt x="128336" y="72189"/>
                </a:lnTo>
                <a:lnTo>
                  <a:pt x="120315" y="84221"/>
                </a:lnTo>
                <a:cubicBezTo>
                  <a:pt x="118978" y="88231"/>
                  <a:pt x="118358" y="92557"/>
                  <a:pt x="116305" y="96252"/>
                </a:cubicBezTo>
                <a:cubicBezTo>
                  <a:pt x="111623" y="104679"/>
                  <a:pt x="103312" y="111170"/>
                  <a:pt x="100263" y="120315"/>
                </a:cubicBezTo>
                <a:cubicBezTo>
                  <a:pt x="94728" y="136920"/>
                  <a:pt x="98597" y="128829"/>
                  <a:pt x="88231" y="144379"/>
                </a:cubicBezTo>
                <a:cubicBezTo>
                  <a:pt x="78154" y="174611"/>
                  <a:pt x="91745" y="137352"/>
                  <a:pt x="76200" y="168442"/>
                </a:cubicBezTo>
                <a:cubicBezTo>
                  <a:pt x="74309" y="172223"/>
                  <a:pt x="74242" y="176778"/>
                  <a:pt x="72189" y="180473"/>
                </a:cubicBezTo>
                <a:cubicBezTo>
                  <a:pt x="67507" y="188900"/>
                  <a:pt x="61494" y="196515"/>
                  <a:pt x="56147" y="204536"/>
                </a:cubicBezTo>
                <a:cubicBezTo>
                  <a:pt x="53473" y="208547"/>
                  <a:pt x="49650" y="211995"/>
                  <a:pt x="48126" y="216568"/>
                </a:cubicBezTo>
                <a:cubicBezTo>
                  <a:pt x="45452" y="224589"/>
                  <a:pt x="44795" y="233596"/>
                  <a:pt x="40105" y="240631"/>
                </a:cubicBezTo>
                <a:cubicBezTo>
                  <a:pt x="37431" y="244642"/>
                  <a:pt x="34042" y="248258"/>
                  <a:pt x="32084" y="252663"/>
                </a:cubicBezTo>
                <a:cubicBezTo>
                  <a:pt x="28650" y="260389"/>
                  <a:pt x="26737" y="268705"/>
                  <a:pt x="24063" y="276726"/>
                </a:cubicBezTo>
                <a:lnTo>
                  <a:pt x="20052" y="288758"/>
                </a:lnTo>
                <a:lnTo>
                  <a:pt x="12031" y="312821"/>
                </a:lnTo>
                <a:cubicBezTo>
                  <a:pt x="10694" y="316831"/>
                  <a:pt x="8850" y="320707"/>
                  <a:pt x="8021" y="324852"/>
                </a:cubicBezTo>
                <a:lnTo>
                  <a:pt x="0" y="364958"/>
                </a:lnTo>
                <a:cubicBezTo>
                  <a:pt x="1337" y="397042"/>
                  <a:pt x="1943" y="429165"/>
                  <a:pt x="4010" y="461210"/>
                </a:cubicBezTo>
                <a:cubicBezTo>
                  <a:pt x="4619" y="470643"/>
                  <a:pt x="6547" y="479947"/>
                  <a:pt x="8021" y="489284"/>
                </a:cubicBezTo>
                <a:cubicBezTo>
                  <a:pt x="10738" y="506491"/>
                  <a:pt x="14203" y="533954"/>
                  <a:pt x="20052" y="553452"/>
                </a:cubicBezTo>
                <a:cubicBezTo>
                  <a:pt x="22481" y="561550"/>
                  <a:pt x="25399" y="569494"/>
                  <a:pt x="28073" y="577515"/>
                </a:cubicBezTo>
                <a:lnTo>
                  <a:pt x="36094" y="601579"/>
                </a:lnTo>
                <a:cubicBezTo>
                  <a:pt x="38954" y="610160"/>
                  <a:pt x="40811" y="619241"/>
                  <a:pt x="48126" y="625642"/>
                </a:cubicBezTo>
                <a:cubicBezTo>
                  <a:pt x="48131" y="625647"/>
                  <a:pt x="78202" y="645693"/>
                  <a:pt x="84221" y="649705"/>
                </a:cubicBezTo>
                <a:lnTo>
                  <a:pt x="96252" y="657726"/>
                </a:lnTo>
                <a:lnTo>
                  <a:pt x="108284" y="665747"/>
                </a:lnTo>
                <a:cubicBezTo>
                  <a:pt x="131272" y="700231"/>
                  <a:pt x="100662" y="659650"/>
                  <a:pt x="128336" y="681789"/>
                </a:cubicBezTo>
                <a:cubicBezTo>
                  <a:pt x="132100" y="684800"/>
                  <a:pt x="132729" y="690647"/>
                  <a:pt x="136357" y="693821"/>
                </a:cubicBezTo>
                <a:cubicBezTo>
                  <a:pt x="143612" y="700169"/>
                  <a:pt x="152400" y="704516"/>
                  <a:pt x="160421" y="709863"/>
                </a:cubicBezTo>
                <a:lnTo>
                  <a:pt x="184484" y="725905"/>
                </a:lnTo>
                <a:lnTo>
                  <a:pt x="220578" y="737936"/>
                </a:lnTo>
                <a:cubicBezTo>
                  <a:pt x="224589" y="739273"/>
                  <a:pt x="228509" y="740922"/>
                  <a:pt x="232610" y="741947"/>
                </a:cubicBezTo>
                <a:lnTo>
                  <a:pt x="248652" y="745958"/>
                </a:lnTo>
                <a:lnTo>
                  <a:pt x="288757" y="741947"/>
                </a:lnTo>
                <a:cubicBezTo>
                  <a:pt x="306289" y="739884"/>
                  <a:pt x="323500" y="736825"/>
                  <a:pt x="340894" y="733926"/>
                </a:cubicBezTo>
                <a:lnTo>
                  <a:pt x="364957" y="725905"/>
                </a:lnTo>
                <a:cubicBezTo>
                  <a:pt x="368968" y="724568"/>
                  <a:pt x="373471" y="724239"/>
                  <a:pt x="376989" y="721894"/>
                </a:cubicBezTo>
                <a:lnTo>
                  <a:pt x="401052" y="705852"/>
                </a:lnTo>
                <a:lnTo>
                  <a:pt x="413084" y="697831"/>
                </a:lnTo>
                <a:lnTo>
                  <a:pt x="425115" y="689810"/>
                </a:lnTo>
                <a:cubicBezTo>
                  <a:pt x="430462" y="681789"/>
                  <a:pt x="434340" y="672564"/>
                  <a:pt x="441157" y="665747"/>
                </a:cubicBezTo>
                <a:cubicBezTo>
                  <a:pt x="445168" y="661736"/>
                  <a:pt x="449707" y="658192"/>
                  <a:pt x="453189" y="653715"/>
                </a:cubicBezTo>
                <a:cubicBezTo>
                  <a:pt x="459107" y="646106"/>
                  <a:pt x="463884" y="637673"/>
                  <a:pt x="469231" y="629652"/>
                </a:cubicBezTo>
                <a:cubicBezTo>
                  <a:pt x="471905" y="625642"/>
                  <a:pt x="475728" y="622194"/>
                  <a:pt x="477252" y="617621"/>
                </a:cubicBezTo>
                <a:cubicBezTo>
                  <a:pt x="482787" y="601016"/>
                  <a:pt x="478918" y="609107"/>
                  <a:pt x="489284" y="593558"/>
                </a:cubicBezTo>
                <a:cubicBezTo>
                  <a:pt x="490621" y="589547"/>
                  <a:pt x="491241" y="585222"/>
                  <a:pt x="493294" y="581526"/>
                </a:cubicBezTo>
                <a:cubicBezTo>
                  <a:pt x="497975" y="573099"/>
                  <a:pt x="506287" y="566608"/>
                  <a:pt x="509336" y="557463"/>
                </a:cubicBezTo>
                <a:cubicBezTo>
                  <a:pt x="514871" y="540858"/>
                  <a:pt x="511002" y="548949"/>
                  <a:pt x="521368" y="533400"/>
                </a:cubicBezTo>
                <a:cubicBezTo>
                  <a:pt x="522705" y="529389"/>
                  <a:pt x="523203" y="524993"/>
                  <a:pt x="525378" y="521368"/>
                </a:cubicBezTo>
                <a:cubicBezTo>
                  <a:pt x="527324" y="518126"/>
                  <a:pt x="531910" y="516823"/>
                  <a:pt x="533400" y="513347"/>
                </a:cubicBezTo>
                <a:cubicBezTo>
                  <a:pt x="536085" y="507082"/>
                  <a:pt x="535757" y="499907"/>
                  <a:pt x="537410" y="493294"/>
                </a:cubicBezTo>
                <a:cubicBezTo>
                  <a:pt x="538435" y="489193"/>
                  <a:pt x="540084" y="485273"/>
                  <a:pt x="541421" y="481263"/>
                </a:cubicBezTo>
                <a:cubicBezTo>
                  <a:pt x="544326" y="463831"/>
                  <a:pt x="545702" y="453978"/>
                  <a:pt x="549442" y="437147"/>
                </a:cubicBezTo>
                <a:cubicBezTo>
                  <a:pt x="550638" y="431766"/>
                  <a:pt x="552546" y="426542"/>
                  <a:pt x="553452" y="421105"/>
                </a:cubicBezTo>
                <a:cubicBezTo>
                  <a:pt x="555224" y="410474"/>
                  <a:pt x="556126" y="399716"/>
                  <a:pt x="557463" y="389021"/>
                </a:cubicBezTo>
                <a:cubicBezTo>
                  <a:pt x="556126" y="364958"/>
                  <a:pt x="556215" y="340773"/>
                  <a:pt x="553452" y="316831"/>
                </a:cubicBezTo>
                <a:cubicBezTo>
                  <a:pt x="552188" y="305880"/>
                  <a:pt x="548105" y="295442"/>
                  <a:pt x="545431" y="284747"/>
                </a:cubicBezTo>
                <a:lnTo>
                  <a:pt x="537410" y="252663"/>
                </a:lnTo>
                <a:cubicBezTo>
                  <a:pt x="534736" y="244642"/>
                  <a:pt x="533170" y="236162"/>
                  <a:pt x="529389" y="228600"/>
                </a:cubicBezTo>
                <a:cubicBezTo>
                  <a:pt x="526715" y="223253"/>
                  <a:pt x="523588" y="218109"/>
                  <a:pt x="521368" y="212558"/>
                </a:cubicBezTo>
                <a:cubicBezTo>
                  <a:pt x="512185" y="189601"/>
                  <a:pt x="516613" y="191263"/>
                  <a:pt x="505326" y="172452"/>
                </a:cubicBezTo>
                <a:cubicBezTo>
                  <a:pt x="500366" y="164186"/>
                  <a:pt x="492333" y="157534"/>
                  <a:pt x="489284" y="148389"/>
                </a:cubicBezTo>
                <a:cubicBezTo>
                  <a:pt x="483749" y="131785"/>
                  <a:pt x="487618" y="139875"/>
                  <a:pt x="477252" y="124326"/>
                </a:cubicBezTo>
                <a:cubicBezTo>
                  <a:pt x="472210" y="109197"/>
                  <a:pt x="470991" y="102020"/>
                  <a:pt x="457200" y="88231"/>
                </a:cubicBezTo>
                <a:cubicBezTo>
                  <a:pt x="454526" y="85557"/>
                  <a:pt x="451540" y="83163"/>
                  <a:pt x="449178" y="80210"/>
                </a:cubicBezTo>
                <a:cubicBezTo>
                  <a:pt x="446167" y="76446"/>
                  <a:pt x="444565" y="71587"/>
                  <a:pt x="441157" y="68179"/>
                </a:cubicBezTo>
                <a:cubicBezTo>
                  <a:pt x="437749" y="64771"/>
                  <a:pt x="432890" y="63169"/>
                  <a:pt x="429126" y="60158"/>
                </a:cubicBezTo>
                <a:cubicBezTo>
                  <a:pt x="426173" y="57796"/>
                  <a:pt x="424130" y="54405"/>
                  <a:pt x="421105" y="52136"/>
                </a:cubicBezTo>
                <a:cubicBezTo>
                  <a:pt x="386911" y="26489"/>
                  <a:pt x="377657" y="25399"/>
                  <a:pt x="368968" y="2005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2E3CC4-513D-899B-D376-1358C988E359}"/>
              </a:ext>
            </a:extLst>
          </p:cNvPr>
          <p:cNvSpPr txBox="1"/>
          <p:nvPr/>
        </p:nvSpPr>
        <p:spPr>
          <a:xfrm>
            <a:off x="8260863" y="2583995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451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8E35ACB-F092-810E-C1BC-8F7AB7BCBF33}"/>
              </a:ext>
            </a:extLst>
          </p:cNvPr>
          <p:cNvGrpSpPr/>
          <p:nvPr/>
        </p:nvGrpSpPr>
        <p:grpSpPr>
          <a:xfrm>
            <a:off x="4019585" y="1886366"/>
            <a:ext cx="1759998" cy="2417127"/>
            <a:chOff x="2250933" y="2710561"/>
            <a:chExt cx="1969462" cy="14368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3F9680-1611-AB35-7FE2-5BD4686EEB3B}"/>
                </a:ext>
              </a:extLst>
            </p:cNvPr>
            <p:cNvSpPr/>
            <p:nvPr/>
          </p:nvSpPr>
          <p:spPr>
            <a:xfrm>
              <a:off x="2250933" y="2710561"/>
              <a:ext cx="208398" cy="1436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11A5E8-5311-4A60-6BE4-A63855FFF90A}"/>
                </a:ext>
              </a:extLst>
            </p:cNvPr>
            <p:cNvSpPr/>
            <p:nvPr/>
          </p:nvSpPr>
          <p:spPr>
            <a:xfrm>
              <a:off x="2692600" y="3018464"/>
              <a:ext cx="206530" cy="821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0FCB97-9DE0-1CBD-D697-E9AE40C09DF8}"/>
                </a:ext>
              </a:extLst>
            </p:cNvPr>
            <p:cNvSpPr/>
            <p:nvPr/>
          </p:nvSpPr>
          <p:spPr>
            <a:xfrm>
              <a:off x="3572198" y="3018464"/>
              <a:ext cx="206530" cy="821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929277-233E-127C-12F7-52A8F9786464}"/>
                </a:ext>
              </a:extLst>
            </p:cNvPr>
            <p:cNvSpPr/>
            <p:nvPr/>
          </p:nvSpPr>
          <p:spPr>
            <a:xfrm>
              <a:off x="3132399" y="3175538"/>
              <a:ext cx="206530" cy="506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59B28-1A14-E765-1EF2-AC3C08A86D82}"/>
                </a:ext>
              </a:extLst>
            </p:cNvPr>
            <p:cNvSpPr/>
            <p:nvPr/>
          </p:nvSpPr>
          <p:spPr>
            <a:xfrm>
              <a:off x="4011997" y="2710561"/>
              <a:ext cx="208398" cy="14368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D55D43-4D12-6FA9-60DE-7742BA4E673B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2459331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5B4C41-DC6F-B26E-2B5A-3B131ED2D551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2899130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5687FA-2441-0BD9-0B0F-702BBBCFC02A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3338929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94E47DC-3ADA-A4F9-D127-B5FC07FD984A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3778728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E78268-4EB6-3A47-2ECF-225EC57DE92C}"/>
                </a:ext>
              </a:extLst>
            </p:cNvPr>
            <p:cNvCxnSpPr/>
            <p:nvPr/>
          </p:nvCxnSpPr>
          <p:spPr>
            <a:xfrm>
              <a:off x="2899130" y="3091391"/>
              <a:ext cx="6730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88425A-8BCB-36C3-26D8-392169B49B69}"/>
                </a:ext>
              </a:extLst>
            </p:cNvPr>
            <p:cNvCxnSpPr/>
            <p:nvPr/>
          </p:nvCxnSpPr>
          <p:spPr>
            <a:xfrm>
              <a:off x="2459331" y="2822120"/>
              <a:ext cx="15526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4BEF07-F978-BE4A-6857-384DC2DA221C}"/>
              </a:ext>
            </a:extLst>
          </p:cNvPr>
          <p:cNvGrpSpPr/>
          <p:nvPr/>
        </p:nvGrpSpPr>
        <p:grpSpPr>
          <a:xfrm>
            <a:off x="6587855" y="1879289"/>
            <a:ext cx="1764000" cy="2417127"/>
            <a:chOff x="5954346" y="2706354"/>
            <a:chExt cx="2385194" cy="1441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43F5D84-227B-3F45-D5E2-F2345614D6B6}"/>
                </a:ext>
              </a:extLst>
            </p:cNvPr>
            <p:cNvGrpSpPr/>
            <p:nvPr/>
          </p:nvGrpSpPr>
          <p:grpSpPr>
            <a:xfrm>
              <a:off x="5954346" y="2706354"/>
              <a:ext cx="2385194" cy="1441085"/>
              <a:chOff x="2250933" y="2706354"/>
              <a:chExt cx="2385194" cy="144108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75B54F2-88D5-FF40-29B7-9CFA301B5E75}"/>
                  </a:ext>
                </a:extLst>
              </p:cNvPr>
              <p:cNvSpPr/>
              <p:nvPr/>
            </p:nvSpPr>
            <p:spPr>
              <a:xfrm>
                <a:off x="2250933" y="2710561"/>
                <a:ext cx="208398" cy="14368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9729E4-299D-4904-5B59-1C08CF5DBFF2}"/>
                  </a:ext>
                </a:extLst>
              </p:cNvPr>
              <p:cNvSpPr/>
              <p:nvPr/>
            </p:nvSpPr>
            <p:spPr>
              <a:xfrm>
                <a:off x="2692600" y="3018464"/>
                <a:ext cx="206530" cy="8210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3F44789-1A51-CDB8-DA1C-F57209DCA269}"/>
                  </a:ext>
                </a:extLst>
              </p:cNvPr>
              <p:cNvSpPr/>
              <p:nvPr/>
            </p:nvSpPr>
            <p:spPr>
              <a:xfrm>
                <a:off x="3572196" y="3018464"/>
                <a:ext cx="417600" cy="82107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EADFAC3-C4B0-22A4-3924-31158C804C83}"/>
                  </a:ext>
                </a:extLst>
              </p:cNvPr>
              <p:cNvSpPr/>
              <p:nvPr/>
            </p:nvSpPr>
            <p:spPr>
              <a:xfrm>
                <a:off x="3132399" y="3175538"/>
                <a:ext cx="206530" cy="506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C38C1E2-1E59-D6E8-647F-BFD03BC31595}"/>
                  </a:ext>
                </a:extLst>
              </p:cNvPr>
              <p:cNvSpPr/>
              <p:nvPr/>
            </p:nvSpPr>
            <p:spPr>
              <a:xfrm>
                <a:off x="4218527" y="2706354"/>
                <a:ext cx="417600" cy="14368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D4D25BC-6E1A-4E4D-8167-2337F286969F}"/>
                  </a:ext>
                </a:extLst>
              </p:cNvPr>
              <p:cNvCxnSpPr>
                <a:cxnSpLocks/>
                <a:stCxn id="46" idx="3"/>
                <a:endCxn id="47" idx="1"/>
              </p:cNvCxnSpPr>
              <p:nvPr/>
            </p:nvCxnSpPr>
            <p:spPr>
              <a:xfrm>
                <a:off x="2459331" y="3429000"/>
                <a:ext cx="2332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AFDDA78-4C81-6049-9BB1-7068E99A0427}"/>
                  </a:ext>
                </a:extLst>
              </p:cNvPr>
              <p:cNvCxnSpPr>
                <a:cxnSpLocks/>
                <a:stCxn id="47" idx="3"/>
                <a:endCxn id="49" idx="1"/>
              </p:cNvCxnSpPr>
              <p:nvPr/>
            </p:nvCxnSpPr>
            <p:spPr>
              <a:xfrm>
                <a:off x="2899130" y="3429000"/>
                <a:ext cx="2332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48B4933-67BE-047A-0B1F-969963965187}"/>
                  </a:ext>
                </a:extLst>
              </p:cNvPr>
              <p:cNvCxnSpPr>
                <a:cxnSpLocks/>
                <a:stCxn id="49" idx="3"/>
                <a:endCxn id="48" idx="1"/>
              </p:cNvCxnSpPr>
              <p:nvPr/>
            </p:nvCxnSpPr>
            <p:spPr>
              <a:xfrm>
                <a:off x="3338929" y="3429000"/>
                <a:ext cx="2332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FBD2FDD-1E59-27F6-1F77-1C4346D5DA7F}"/>
                  </a:ext>
                </a:extLst>
              </p:cNvPr>
              <p:cNvCxnSpPr>
                <a:cxnSpLocks/>
                <a:stCxn id="48" idx="3"/>
                <a:endCxn id="50" idx="1"/>
              </p:cNvCxnSpPr>
              <p:nvPr/>
            </p:nvCxnSpPr>
            <p:spPr>
              <a:xfrm flipV="1">
                <a:off x="3989796" y="3424793"/>
                <a:ext cx="228731" cy="42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3EA9F7BF-DC52-51C9-5F40-96FE1D4DAC42}"/>
                  </a:ext>
                </a:extLst>
              </p:cNvPr>
              <p:cNvCxnSpPr/>
              <p:nvPr/>
            </p:nvCxnSpPr>
            <p:spPr>
              <a:xfrm>
                <a:off x="2899130" y="3091391"/>
                <a:ext cx="67306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525AEEF-5BB9-7E19-0001-2344796441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9331" y="2822120"/>
                <a:ext cx="175919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2ACC78D-6DB6-FFC9-0F04-E038301D562A}"/>
                </a:ext>
              </a:extLst>
            </p:cNvPr>
            <p:cNvSpPr/>
            <p:nvPr/>
          </p:nvSpPr>
          <p:spPr>
            <a:xfrm>
              <a:off x="8125548" y="2706354"/>
              <a:ext cx="208398" cy="1436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47F6B98-0A1A-A3DF-3356-9F464B6A546C}"/>
                </a:ext>
              </a:extLst>
            </p:cNvPr>
            <p:cNvSpPr/>
            <p:nvPr/>
          </p:nvSpPr>
          <p:spPr>
            <a:xfrm>
              <a:off x="7488140" y="3018464"/>
              <a:ext cx="206530" cy="821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683E459-557B-6E5B-6F45-8C8E154C8F46}"/>
              </a:ext>
            </a:extLst>
          </p:cNvPr>
          <p:cNvSpPr txBox="1"/>
          <p:nvPr/>
        </p:nvSpPr>
        <p:spPr>
          <a:xfrm>
            <a:off x="6779282" y="1776462"/>
            <a:ext cx="122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concatenation</a:t>
            </a:r>
            <a:endParaRPr lang="en-DE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8DCDE4-CD51-DAE5-BEB1-EAE42E0F7952}"/>
              </a:ext>
            </a:extLst>
          </p:cNvPr>
          <p:cNvSpPr txBox="1"/>
          <p:nvPr/>
        </p:nvSpPr>
        <p:spPr>
          <a:xfrm>
            <a:off x="4462412" y="4423904"/>
            <a:ext cx="8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Linknet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CC5FA6-F8E6-ECD7-6F03-70D38B18E05C}"/>
              </a:ext>
            </a:extLst>
          </p:cNvPr>
          <p:cNvSpPr txBox="1"/>
          <p:nvPr/>
        </p:nvSpPr>
        <p:spPr>
          <a:xfrm>
            <a:off x="4373138" y="1795768"/>
            <a:ext cx="1011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summation</a:t>
            </a:r>
            <a:endParaRPr lang="en-D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6338DB-8372-3CB3-AA3A-E66DD4D897ED}"/>
              </a:ext>
            </a:extLst>
          </p:cNvPr>
          <p:cNvSpPr txBox="1"/>
          <p:nvPr/>
        </p:nvSpPr>
        <p:spPr>
          <a:xfrm>
            <a:off x="7082918" y="4423904"/>
            <a:ext cx="71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U-net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2659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0D4B95-90BA-7926-D9F2-C0946CC7DE44}"/>
              </a:ext>
            </a:extLst>
          </p:cNvPr>
          <p:cNvSpPr txBox="1"/>
          <p:nvPr/>
        </p:nvSpPr>
        <p:spPr>
          <a:xfrm>
            <a:off x="2234350" y="3429000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 x 500 x 500 x 100</a:t>
            </a:r>
            <a:endParaRPr lang="en-D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EFCA7E-3D68-9610-8CAB-73D7B84E486D}"/>
              </a:ext>
            </a:extLst>
          </p:cNvPr>
          <p:cNvGrpSpPr/>
          <p:nvPr/>
        </p:nvGrpSpPr>
        <p:grpSpPr>
          <a:xfrm>
            <a:off x="2592595" y="2219645"/>
            <a:ext cx="6026384" cy="1209355"/>
            <a:chOff x="3082724" y="2709086"/>
            <a:chExt cx="6026384" cy="12093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19B338-6232-6478-1177-89D9E45A2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2724" y="2724701"/>
              <a:ext cx="59687" cy="11937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7EE5A5-C47A-FF20-3A05-5359F62A6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9439" y="3023136"/>
              <a:ext cx="537187" cy="5968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FBA5FC-2C49-6958-F811-2ECA228ABA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654" y="3172352"/>
              <a:ext cx="1074374" cy="29843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5A9AB3-B0B5-BEB6-F337-AD425A94CF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5056" y="3279114"/>
              <a:ext cx="1909998" cy="895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833184-A61A-C7B4-9AA5-E54C9A7FE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082" y="3172352"/>
              <a:ext cx="1074374" cy="2984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ED37C-91DD-F6BC-D940-6C9B05661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3484" y="3023133"/>
              <a:ext cx="537187" cy="5968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86D470-0437-C628-39A4-55CCB269D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17699" y="2724701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B41F7E6-067B-AD2C-2F77-1BDF8E30FAF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142411" y="3321571"/>
              <a:ext cx="10702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FD0A49-49F3-A144-E717-CD8D0A6041E4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3786626" y="3321571"/>
              <a:ext cx="10702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7CDF8F-1C6D-E531-0391-BD50CB0A3655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4968028" y="3321571"/>
              <a:ext cx="107028" cy="2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19543F-07C8-FFA5-1794-038D843D9F09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 flipV="1">
              <a:off x="6985054" y="3321571"/>
              <a:ext cx="107028" cy="2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9FB0C0-6715-14B4-56AD-C6F859494C9F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8166456" y="3321570"/>
              <a:ext cx="10702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7258DD3-D3AE-26CA-2A34-562FFFCC1AAE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8810671" y="3321570"/>
              <a:ext cx="10702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BFB71634-3D5C-C197-C056-B9BBBA5A78D7}"/>
                </a:ext>
              </a:extLst>
            </p:cNvPr>
            <p:cNvCxnSpPr>
              <a:stCxn id="10" idx="0"/>
              <a:endCxn id="12" idx="0"/>
            </p:cNvCxnSpPr>
            <p:nvPr/>
          </p:nvCxnSpPr>
          <p:spPr>
            <a:xfrm rot="5400000" flipH="1" flipV="1">
              <a:off x="6030055" y="1573138"/>
              <a:ext cx="12700" cy="319842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74179A6C-8894-67D1-69A4-5ABAA1791CF5}"/>
                </a:ext>
              </a:extLst>
            </p:cNvPr>
            <p:cNvCxnSpPr>
              <a:stCxn id="9" idx="0"/>
              <a:endCxn id="13" idx="0"/>
            </p:cNvCxnSpPr>
            <p:nvPr/>
          </p:nvCxnSpPr>
          <p:spPr>
            <a:xfrm rot="5400000" flipH="1" flipV="1">
              <a:off x="6030054" y="511113"/>
              <a:ext cx="3" cy="5024045"/>
            </a:xfrm>
            <a:prstGeom prst="bentConnector3">
              <a:avLst>
                <a:gd name="adj1" fmla="val 76201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B781663-AC61-9DD4-A7E9-B9571E354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723" y="2709086"/>
              <a:ext cx="149596" cy="1495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50" dirty="0">
                  <a:solidFill>
                    <a:schemeClr val="tx1"/>
                  </a:solidFill>
                </a:rPr>
                <a:t>+</a:t>
              </a:r>
              <a:endParaRPr lang="en-DE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50E890-85A6-B6AF-FEA4-839FC04BD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1515" y="2891619"/>
              <a:ext cx="149595" cy="149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50" dirty="0">
                  <a:solidFill>
                    <a:schemeClr val="tx1"/>
                  </a:solidFill>
                </a:rPr>
                <a:t>+</a:t>
              </a:r>
              <a:endParaRPr lang="en-DE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15B781-5B16-F791-ED41-F9C69436F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2725" y="2721779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1CAA6C-0C10-DF9A-7376-C72ABBED6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49421" y="2724363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2AFABAB-4ABA-7662-4F32-97A22F5CC9B8}"/>
              </a:ext>
            </a:extLst>
          </p:cNvPr>
          <p:cNvSpPr txBox="1"/>
          <p:nvPr/>
        </p:nvSpPr>
        <p:spPr>
          <a:xfrm>
            <a:off x="2659455" y="3121122"/>
            <a:ext cx="737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9 x 252 x 252 x 52</a:t>
            </a:r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EAFE94-9A8C-D708-4D10-27E6DB836AF0}"/>
              </a:ext>
            </a:extLst>
          </p:cNvPr>
          <p:cNvSpPr txBox="1"/>
          <p:nvPr/>
        </p:nvSpPr>
        <p:spPr>
          <a:xfrm>
            <a:off x="3558974" y="2962968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18 x 128 x 128 x 28</a:t>
            </a:r>
            <a:endParaRPr lang="en-D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21018B-3BEC-326D-AD0D-C14FAB562EE1}"/>
              </a:ext>
            </a:extLst>
          </p:cNvPr>
          <p:cNvSpPr txBox="1"/>
          <p:nvPr/>
        </p:nvSpPr>
        <p:spPr>
          <a:xfrm>
            <a:off x="5196661" y="2870635"/>
            <a:ext cx="699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36 x 66 x 66 x 16</a:t>
            </a:r>
            <a:endParaRPr lang="en-D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1D491D-BCCE-64CE-32D9-452FA8DBC262}"/>
              </a:ext>
            </a:extLst>
          </p:cNvPr>
          <p:cNvSpPr txBox="1"/>
          <p:nvPr/>
        </p:nvSpPr>
        <p:spPr>
          <a:xfrm>
            <a:off x="6757403" y="2944144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18 x 128 x 128 x 28</a:t>
            </a:r>
            <a:endParaRPr lang="en-DE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A274B2-F75C-31AD-FD12-BEFD461CFE8E}"/>
              </a:ext>
            </a:extLst>
          </p:cNvPr>
          <p:cNvSpPr txBox="1"/>
          <p:nvPr/>
        </p:nvSpPr>
        <p:spPr>
          <a:xfrm>
            <a:off x="7682695" y="3118624"/>
            <a:ext cx="737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9 x 252 x 252 x 52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080CD3-8C85-26C4-0441-D59542907EEA}"/>
              </a:ext>
            </a:extLst>
          </p:cNvPr>
          <p:cNvSpPr txBox="1"/>
          <p:nvPr/>
        </p:nvSpPr>
        <p:spPr>
          <a:xfrm>
            <a:off x="8134351" y="3426078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3 x 500 x 500 x 100</a:t>
            </a:r>
            <a:endParaRPr lang="en-D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CD8FB2-4460-2D14-A7AF-86C6B3DAFA0B}"/>
              </a:ext>
            </a:extLst>
          </p:cNvPr>
          <p:cNvSpPr txBox="1"/>
          <p:nvPr/>
        </p:nvSpPr>
        <p:spPr>
          <a:xfrm>
            <a:off x="5050336" y="3241412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MBT-net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EC77D49-F2E3-7B4B-0F4F-71E3EB416DB7}"/>
              </a:ext>
            </a:extLst>
          </p:cNvPr>
          <p:cNvGrpSpPr/>
          <p:nvPr/>
        </p:nvGrpSpPr>
        <p:grpSpPr>
          <a:xfrm>
            <a:off x="3310582" y="3610744"/>
            <a:ext cx="1610896" cy="1352544"/>
            <a:chOff x="4350619" y="4177364"/>
            <a:chExt cx="1610896" cy="13525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A33F67-2B76-AE9B-8E6A-3C36099BEEC6}"/>
                </a:ext>
              </a:extLst>
            </p:cNvPr>
            <p:cNvSpPr/>
            <p:nvPr/>
          </p:nvSpPr>
          <p:spPr>
            <a:xfrm>
              <a:off x="4350619" y="4177364"/>
              <a:ext cx="1610896" cy="13525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50" dirty="0"/>
                <a:t>Encoder </a:t>
              </a:r>
              <a:r>
                <a:rPr lang="en-DE" sz="1000" dirty="0"/>
                <a:t>block</a:t>
              </a:r>
              <a:endParaRPr lang="en-DE" sz="105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DC92FE9-2F40-98CC-5BD8-D0A5DCF4E01D}"/>
                </a:ext>
              </a:extLst>
            </p:cNvPr>
            <p:cNvGrpSpPr/>
            <p:nvPr/>
          </p:nvGrpSpPr>
          <p:grpSpPr>
            <a:xfrm>
              <a:off x="4583933" y="4532415"/>
              <a:ext cx="1144267" cy="814961"/>
              <a:chOff x="4545233" y="4532415"/>
              <a:chExt cx="1144267" cy="8149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B4B820A-C750-69F3-CD3D-4BD746814F07}"/>
                  </a:ext>
                </a:extLst>
              </p:cNvPr>
              <p:cNvSpPr/>
              <p:nvPr/>
            </p:nvSpPr>
            <p:spPr>
              <a:xfrm>
                <a:off x="4545233" y="4532415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BatchNorm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00C89E-7785-3BE8-4A6E-56C877CE6472}"/>
                  </a:ext>
                </a:extLst>
              </p:cNvPr>
              <p:cNvSpPr/>
              <p:nvPr/>
            </p:nvSpPr>
            <p:spPr>
              <a:xfrm>
                <a:off x="5545463" y="4532415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MaxPool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374ADAA-D6EF-5B21-908F-B00162DB068B}"/>
                  </a:ext>
                </a:extLst>
              </p:cNvPr>
              <p:cNvGrpSpPr/>
              <p:nvPr/>
            </p:nvGrpSpPr>
            <p:grpSpPr>
              <a:xfrm>
                <a:off x="4825278" y="4532415"/>
                <a:ext cx="576148" cy="814961"/>
                <a:chOff x="5021542" y="4532415"/>
                <a:chExt cx="576148" cy="81496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7972BA7-CA37-4B42-F6F0-514245C04600}"/>
                    </a:ext>
                  </a:extLst>
                </p:cNvPr>
                <p:cNvSpPr/>
                <p:nvPr/>
              </p:nvSpPr>
              <p:spPr>
                <a:xfrm>
                  <a:off x="5021542" y="4533666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Conv3D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0136A4BB-047A-C979-C632-31314D06BE83}"/>
                    </a:ext>
                  </a:extLst>
                </p:cNvPr>
                <p:cNvSpPr/>
                <p:nvPr/>
              </p:nvSpPr>
              <p:spPr>
                <a:xfrm>
                  <a:off x="5165579" y="4532651"/>
                  <a:ext cx="144037" cy="8134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LeakyReLU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38F7334-FBD0-E46F-AFDB-EDDF656365DF}"/>
                    </a:ext>
                  </a:extLst>
                </p:cNvPr>
                <p:cNvSpPr/>
                <p:nvPr/>
              </p:nvSpPr>
              <p:spPr>
                <a:xfrm>
                  <a:off x="5309616" y="4533666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Conv3D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9D24D85-0020-835E-01B9-169F6B57B961}"/>
                    </a:ext>
                  </a:extLst>
                </p:cNvPr>
                <p:cNvSpPr/>
                <p:nvPr/>
              </p:nvSpPr>
              <p:spPr>
                <a:xfrm>
                  <a:off x="5453653" y="4532415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LeakyReLU</a:t>
                  </a:r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C49CD8C-6532-F59E-7311-CF000BB48962}"/>
                  </a:ext>
                </a:extLst>
              </p:cNvPr>
              <p:cNvCxnSpPr>
                <a:cxnSpLocks/>
                <a:stCxn id="50" idx="3"/>
                <a:endCxn id="49" idx="1"/>
              </p:cNvCxnSpPr>
              <p:nvPr/>
            </p:nvCxnSpPr>
            <p:spPr>
              <a:xfrm>
                <a:off x="4689270" y="4939270"/>
                <a:ext cx="136008" cy="1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9044659-F249-73C2-D7C3-2D98CB93646F}"/>
                  </a:ext>
                </a:extLst>
              </p:cNvPr>
              <p:cNvCxnSpPr>
                <a:cxnSpLocks/>
                <a:stCxn id="54" idx="3"/>
                <a:endCxn id="51" idx="1"/>
              </p:cNvCxnSpPr>
              <p:nvPr/>
            </p:nvCxnSpPr>
            <p:spPr>
              <a:xfrm>
                <a:off x="5401426" y="4939270"/>
                <a:ext cx="1440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5EC27A-C673-074B-EDB9-C8073B784CF6}"/>
              </a:ext>
            </a:extLst>
          </p:cNvPr>
          <p:cNvGrpSpPr/>
          <p:nvPr/>
        </p:nvGrpSpPr>
        <p:grpSpPr>
          <a:xfrm>
            <a:off x="6155841" y="3589784"/>
            <a:ext cx="1610896" cy="1352544"/>
            <a:chOff x="6504086" y="4462393"/>
            <a:chExt cx="1610896" cy="13525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18A1AA-CB35-3C4F-6C50-286B78DE7230}"/>
                </a:ext>
              </a:extLst>
            </p:cNvPr>
            <p:cNvSpPr/>
            <p:nvPr/>
          </p:nvSpPr>
          <p:spPr>
            <a:xfrm>
              <a:off x="6504086" y="4462393"/>
              <a:ext cx="1610896" cy="135254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50" dirty="0"/>
                <a:t>Decoder </a:t>
              </a:r>
              <a:r>
                <a:rPr lang="en-DE" sz="1000" dirty="0"/>
                <a:t>block</a:t>
              </a:r>
              <a:endParaRPr lang="en-DE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255A93D-A82A-3139-A990-7B0067280011}"/>
                </a:ext>
              </a:extLst>
            </p:cNvPr>
            <p:cNvGrpSpPr/>
            <p:nvPr/>
          </p:nvGrpSpPr>
          <p:grpSpPr>
            <a:xfrm>
              <a:off x="6737400" y="4816193"/>
              <a:ext cx="1176262" cy="814961"/>
              <a:chOff x="9438995" y="5069658"/>
              <a:chExt cx="1176262" cy="81496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4997EF-B9D8-C2D3-3469-C161D973391D}"/>
                  </a:ext>
                </a:extLst>
              </p:cNvPr>
              <p:cNvSpPr/>
              <p:nvPr/>
            </p:nvSpPr>
            <p:spPr>
              <a:xfrm>
                <a:off x="9438995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Interpolation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DFA1C5F-AE1A-2AAE-801D-58B3C21A9146}"/>
                  </a:ext>
                </a:extLst>
              </p:cNvPr>
              <p:cNvSpPr/>
              <p:nvPr/>
            </p:nvSpPr>
            <p:spPr>
              <a:xfrm>
                <a:off x="10039109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Conv3D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E14654E-9767-7D61-40B5-03F536B9837A}"/>
                  </a:ext>
                </a:extLst>
              </p:cNvPr>
              <p:cNvSpPr/>
              <p:nvPr/>
            </p:nvSpPr>
            <p:spPr>
              <a:xfrm>
                <a:off x="10183146" y="5069894"/>
                <a:ext cx="144037" cy="8134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LeakyReLU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CF96BFA-F7FC-90DB-8ED6-844007E0979C}"/>
                  </a:ext>
                </a:extLst>
              </p:cNvPr>
              <p:cNvSpPr/>
              <p:nvPr/>
            </p:nvSpPr>
            <p:spPr>
              <a:xfrm>
                <a:off x="10327183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Conv3D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EED78C3-95BA-1663-EAA8-587727E5CE05}"/>
                  </a:ext>
                </a:extLst>
              </p:cNvPr>
              <p:cNvSpPr/>
              <p:nvPr/>
            </p:nvSpPr>
            <p:spPr>
              <a:xfrm>
                <a:off x="10471220" y="5069658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LeakyReLU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38274C9-89E3-C0FA-7460-898279A461CE}"/>
                  </a:ext>
                </a:extLst>
              </p:cNvPr>
              <p:cNvCxnSpPr>
                <a:cxnSpLocks/>
                <a:stCxn id="78" idx="3"/>
                <a:endCxn id="89" idx="1"/>
              </p:cNvCxnSpPr>
              <p:nvPr/>
            </p:nvCxnSpPr>
            <p:spPr>
              <a:xfrm flipV="1">
                <a:off x="9583032" y="5476513"/>
                <a:ext cx="156020" cy="1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B1B9818-C880-C0AA-626A-698F234CD018}"/>
                </a:ext>
              </a:extLst>
            </p:cNvPr>
            <p:cNvSpPr/>
            <p:nvPr/>
          </p:nvSpPr>
          <p:spPr>
            <a:xfrm>
              <a:off x="7037457" y="4816193"/>
              <a:ext cx="144037" cy="813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1000" dirty="0">
                  <a:solidFill>
                    <a:schemeClr val="tx1"/>
                  </a:solidFill>
                </a:rPr>
                <a:t>BatchNorm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5860CB3-86FC-20B2-6C37-D91D0CFEF402}"/>
                </a:ext>
              </a:extLst>
            </p:cNvPr>
            <p:cNvCxnSpPr>
              <a:stCxn id="89" idx="3"/>
              <a:endCxn id="80" idx="1"/>
            </p:cNvCxnSpPr>
            <p:nvPr/>
          </p:nvCxnSpPr>
          <p:spPr>
            <a:xfrm>
              <a:off x="7181494" y="5223048"/>
              <a:ext cx="156020" cy="12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85418713-7B73-49FC-0F66-CFB33B5C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526" y="5559617"/>
            <a:ext cx="3151314" cy="1186489"/>
          </a:xfrm>
          <a:prstGeom prst="rect">
            <a:avLst/>
          </a:prstGeom>
        </p:spPr>
      </p:pic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D599A7DD-A654-79B8-C525-04C8B334CE35}"/>
              </a:ext>
            </a:extLst>
          </p:cNvPr>
          <p:cNvCxnSpPr>
            <a:stCxn id="6" idx="0"/>
            <a:endCxn id="45" idx="0"/>
          </p:cNvCxnSpPr>
          <p:nvPr/>
        </p:nvCxnSpPr>
        <p:spPr>
          <a:xfrm rot="5400000" flipH="1" flipV="1">
            <a:off x="5570978" y="-716201"/>
            <a:ext cx="2922" cy="5900001"/>
          </a:xfrm>
          <a:prstGeom prst="bentConnector3">
            <a:avLst>
              <a:gd name="adj1" fmla="val 41351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3A3F19B6-0D99-1971-99AE-6486DB94A7AF}"/>
              </a:ext>
            </a:extLst>
          </p:cNvPr>
          <p:cNvSpPr>
            <a:spLocks noChangeAspect="1"/>
          </p:cNvSpPr>
          <p:nvPr/>
        </p:nvSpPr>
        <p:spPr>
          <a:xfrm>
            <a:off x="5471478" y="2037112"/>
            <a:ext cx="149596" cy="1495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+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7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1176F6-16AF-9486-DB55-A52706520B4B}"/>
              </a:ext>
            </a:extLst>
          </p:cNvPr>
          <p:cNvSpPr>
            <a:spLocks noChangeAspect="1"/>
          </p:cNvSpPr>
          <p:nvPr/>
        </p:nvSpPr>
        <p:spPr>
          <a:xfrm>
            <a:off x="1537854" y="1876301"/>
            <a:ext cx="1021278" cy="1021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5AD8D-7429-AC1C-4D2D-3ADB5BDC9AE2}"/>
              </a:ext>
            </a:extLst>
          </p:cNvPr>
          <p:cNvSpPr>
            <a:spLocks noChangeAspect="1"/>
          </p:cNvSpPr>
          <p:nvPr/>
        </p:nvSpPr>
        <p:spPr>
          <a:xfrm>
            <a:off x="4100945" y="1876301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NADH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38347B16-09C8-F35B-D665-DBD8AEEB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854" y="397823"/>
            <a:ext cx="1021279" cy="10212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40E9CC-9D1B-A2CD-0150-367F5280A1E3}"/>
              </a:ext>
            </a:extLst>
          </p:cNvPr>
          <p:cNvCxnSpPr>
            <a:cxnSpLocks/>
            <a:stCxn id="2" idx="0"/>
            <a:endCxn id="7" idx="2"/>
          </p:cNvCxnSpPr>
          <p:nvPr/>
        </p:nvCxnSpPr>
        <p:spPr>
          <a:xfrm flipV="1">
            <a:off x="2048493" y="1419102"/>
            <a:ext cx="1" cy="4571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13FF54-4194-609B-5501-9CC7128F5400}"/>
              </a:ext>
            </a:extLst>
          </p:cNvPr>
          <p:cNvSpPr txBox="1"/>
          <p:nvPr/>
        </p:nvSpPr>
        <p:spPr>
          <a:xfrm>
            <a:off x="2559132" y="646009"/>
            <a:ext cx="1527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Labeling with points in 3D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C503F-3AD5-27A1-867A-E64CE995887B}"/>
              </a:ext>
            </a:extLst>
          </p:cNvPr>
          <p:cNvSpPr>
            <a:spLocks noChangeAspect="1"/>
          </p:cNvSpPr>
          <p:nvPr/>
        </p:nvSpPr>
        <p:spPr>
          <a:xfrm>
            <a:off x="4100945" y="397823"/>
            <a:ext cx="1021279" cy="102127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>
                <a:solidFill>
                  <a:schemeClr val="tx1"/>
                </a:solidFill>
              </a:rPr>
              <a:t>Point cloud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44AA51-888A-1825-D447-0B38EAD40247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2559133" y="908463"/>
            <a:ext cx="15418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D53A65-AB6C-A208-32D6-3B672DA210C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559132" y="2386940"/>
            <a:ext cx="1541813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gnetic Disk 32">
            <a:extLst>
              <a:ext uri="{FF2B5EF4-FFF2-40B4-BE49-F238E27FC236}">
                <a16:creationId xmlns:a16="http://schemas.microsoft.com/office/drawing/2014/main" id="{A371DA9D-D993-4EBE-DA12-81A34B01CE36}"/>
              </a:ext>
            </a:extLst>
          </p:cNvPr>
          <p:cNvSpPr/>
          <p:nvPr/>
        </p:nvSpPr>
        <p:spPr>
          <a:xfrm>
            <a:off x="5896099" y="1137061"/>
            <a:ext cx="1021279" cy="10212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Training data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64B4602-EABD-5F7A-3620-AC5F8B6B4DC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122224" y="908463"/>
            <a:ext cx="773875" cy="65314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DD309BB-7734-E247-A7B1-2B3B93C9457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22224" y="1816925"/>
            <a:ext cx="773875" cy="57001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3D6D4C-8C63-65A8-E540-67F6187A45A0}"/>
              </a:ext>
            </a:extLst>
          </p:cNvPr>
          <p:cNvGrpSpPr/>
          <p:nvPr/>
        </p:nvGrpSpPr>
        <p:grpSpPr>
          <a:xfrm>
            <a:off x="7429996" y="1253835"/>
            <a:ext cx="926274" cy="787729"/>
            <a:chOff x="7732817" y="1253835"/>
            <a:chExt cx="926274" cy="78772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C7AD38-F464-8465-50E5-1D127C8859F5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45" name="Trapezium 44">
                <a:extLst>
                  <a:ext uri="{FF2B5EF4-FFF2-40B4-BE49-F238E27FC236}">
                    <a16:creationId xmlns:a16="http://schemas.microsoft.com/office/drawing/2014/main" id="{E499BA28-AA96-3327-659A-32C2B3C27407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47" name="Trapezium 46">
                <a:extLst>
                  <a:ext uri="{FF2B5EF4-FFF2-40B4-BE49-F238E27FC236}">
                    <a16:creationId xmlns:a16="http://schemas.microsoft.com/office/drawing/2014/main" id="{D6456F49-A02B-6D39-E358-08186414C8DA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8FAA82-3A4E-3384-F18D-D09DD90FFC02}"/>
                </a:ext>
              </a:extLst>
            </p:cNvPr>
            <p:cNvSpPr txBox="1"/>
            <p:nvPr/>
          </p:nvSpPr>
          <p:spPr>
            <a:xfrm>
              <a:off x="7947904" y="1524588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U-net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FF2D9D-7A45-31E9-3BF1-411BA1B75894}"/>
              </a:ext>
            </a:extLst>
          </p:cNvPr>
          <p:cNvCxnSpPr>
            <a:stCxn id="33" idx="4"/>
            <a:endCxn id="45" idx="2"/>
          </p:cNvCxnSpPr>
          <p:nvPr/>
        </p:nvCxnSpPr>
        <p:spPr>
          <a:xfrm flipV="1">
            <a:off x="6917378" y="1647700"/>
            <a:ext cx="51261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D27194-02FE-AB47-CD6B-622F13EA36D8}"/>
              </a:ext>
            </a:extLst>
          </p:cNvPr>
          <p:cNvCxnSpPr>
            <a:cxnSpLocks/>
            <a:stCxn id="47" idx="2"/>
            <a:endCxn id="58" idx="1"/>
          </p:cNvCxnSpPr>
          <p:nvPr/>
        </p:nvCxnSpPr>
        <p:spPr>
          <a:xfrm>
            <a:off x="8356270" y="1647699"/>
            <a:ext cx="613559" cy="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Multi-document 57">
            <a:extLst>
              <a:ext uri="{FF2B5EF4-FFF2-40B4-BE49-F238E27FC236}">
                <a16:creationId xmlns:a16="http://schemas.microsoft.com/office/drawing/2014/main" id="{8D6F7962-A0E7-FE8C-BD4C-EEA324578482}"/>
              </a:ext>
            </a:extLst>
          </p:cNvPr>
          <p:cNvSpPr/>
          <p:nvPr/>
        </p:nvSpPr>
        <p:spPr>
          <a:xfrm>
            <a:off x="8969829" y="1137081"/>
            <a:ext cx="1021279" cy="1021259"/>
          </a:xfrm>
          <a:prstGeom prst="flowChartMultidocument">
            <a:avLst/>
          </a:prstGeom>
          <a:blipFill dpi="0" rotWithShape="1"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Density maps for multiple cell classes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1F1B59-A6C7-CEAD-95D3-333E9F6AB345}"/>
              </a:ext>
            </a:extLst>
          </p:cNvPr>
          <p:cNvSpPr txBox="1"/>
          <p:nvPr/>
        </p:nvSpPr>
        <p:spPr>
          <a:xfrm>
            <a:off x="1785257" y="401369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Napari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4B2E4E-D2C3-358B-0DCD-6224664FB5A3}"/>
              </a:ext>
            </a:extLst>
          </p:cNvPr>
          <p:cNvSpPr>
            <a:spLocks noChangeAspect="1"/>
          </p:cNvSpPr>
          <p:nvPr/>
        </p:nvSpPr>
        <p:spPr>
          <a:xfrm>
            <a:off x="8906494" y="2668958"/>
            <a:ext cx="1021279" cy="1021279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Threshold + Object counting</a:t>
            </a: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C0C0694-36F9-98ED-AE85-FBF188359A75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>
            <a:off x="9409452" y="2119665"/>
            <a:ext cx="7682" cy="549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FB102E4-3301-D93D-B8B0-A5EDFDA0FE58}"/>
              </a:ext>
            </a:extLst>
          </p:cNvPr>
          <p:cNvSpPr>
            <a:spLocks noChangeAspect="1"/>
          </p:cNvSpPr>
          <p:nvPr/>
        </p:nvSpPr>
        <p:spPr>
          <a:xfrm>
            <a:off x="6559138" y="2668958"/>
            <a:ext cx="1021279" cy="102127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Cell Number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56C58A41-6F71-5093-981A-3D6BD3168F2C}"/>
              </a:ext>
            </a:extLst>
          </p:cNvPr>
          <p:cNvCxnSpPr>
            <a:cxnSpLocks/>
            <a:stCxn id="62" idx="1"/>
            <a:endCxn id="1035" idx="3"/>
          </p:cNvCxnSpPr>
          <p:nvPr/>
        </p:nvCxnSpPr>
        <p:spPr>
          <a:xfrm flipH="1">
            <a:off x="7580417" y="3179598"/>
            <a:ext cx="132607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71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41C06B0-B2F8-199B-DBA4-F4C3B85BC1D2}"/>
              </a:ext>
            </a:extLst>
          </p:cNvPr>
          <p:cNvGrpSpPr/>
          <p:nvPr/>
        </p:nvGrpSpPr>
        <p:grpSpPr>
          <a:xfrm>
            <a:off x="3235033" y="2221721"/>
            <a:ext cx="6556978" cy="3283300"/>
            <a:chOff x="2803077" y="819267"/>
            <a:chExt cx="6556978" cy="32833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A50F4B-E572-2C4B-6431-EDEDD889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9916" y="819267"/>
              <a:ext cx="1641650" cy="1641650"/>
            </a:xfrm>
            <a:prstGeom prst="rect">
              <a:avLst/>
            </a:prstGeom>
          </p:spPr>
        </p:pic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2B29E537-06C2-51C9-0D2A-5FFF0DF3B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6000" y="2460917"/>
              <a:ext cx="1641650" cy="1641650"/>
            </a:xfrm>
            <a:prstGeom prst="rect">
              <a:avLst/>
            </a:prstGeom>
          </p:spPr>
        </p:pic>
        <p:pic>
          <p:nvPicPr>
            <p:cNvPr id="25" name="Picture 24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3AF0BDFE-3497-6C74-D4DC-0573B9C2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4727" y="2460917"/>
              <a:ext cx="1641650" cy="1641650"/>
            </a:xfrm>
            <a:prstGeom prst="rect">
              <a:avLst/>
            </a:prstGeom>
          </p:spPr>
        </p:pic>
        <p:pic>
          <p:nvPicPr>
            <p:cNvPr id="27" name="Picture 26" descr="A picture containing plant, silhouette&#10;&#10;Description automatically generated">
              <a:extLst>
                <a:ext uri="{FF2B5EF4-FFF2-40B4-BE49-F238E27FC236}">
                  <a16:creationId xmlns:a16="http://schemas.microsoft.com/office/drawing/2014/main" id="{971E533D-E41E-38F5-1A1C-6EA7A955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8405" y="819267"/>
              <a:ext cx="1641650" cy="1641650"/>
            </a:xfrm>
            <a:prstGeom prst="rect">
              <a:avLst/>
            </a:prstGeom>
          </p:spPr>
        </p:pic>
        <p:pic>
          <p:nvPicPr>
            <p:cNvPr id="29" name="Picture 28" descr="A picture containing plant, silhouette&#10;&#10;Description automatically generated">
              <a:extLst>
                <a:ext uri="{FF2B5EF4-FFF2-40B4-BE49-F238E27FC236}">
                  <a16:creationId xmlns:a16="http://schemas.microsoft.com/office/drawing/2014/main" id="{A7295A1A-6132-36A8-939A-4CCCC3B63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2700" y="2460917"/>
              <a:ext cx="1641650" cy="1641650"/>
            </a:xfrm>
            <a:prstGeom prst="rect">
              <a:avLst/>
            </a:prstGeom>
          </p:spPr>
        </p:pic>
        <p:pic>
          <p:nvPicPr>
            <p:cNvPr id="31" name="Picture 30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6A5A0E06-DED3-B179-5D7E-221BCA29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3077" y="819267"/>
              <a:ext cx="1641650" cy="1641650"/>
            </a:xfrm>
            <a:prstGeom prst="rect">
              <a:avLst/>
            </a:prstGeom>
          </p:spPr>
        </p:pic>
        <p:pic>
          <p:nvPicPr>
            <p:cNvPr id="33" name="Picture 32" descr="A picture containing text, silhouette&#10;&#10;Description automatically generated">
              <a:extLst>
                <a:ext uri="{FF2B5EF4-FFF2-40B4-BE49-F238E27FC236}">
                  <a16:creationId xmlns:a16="http://schemas.microsoft.com/office/drawing/2014/main" id="{E7738C4E-BBB4-FDD1-E197-E12ED11A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66" y="819267"/>
              <a:ext cx="1641650" cy="1641650"/>
            </a:xfrm>
            <a:prstGeom prst="rect">
              <a:avLst/>
            </a:prstGeom>
          </p:spPr>
        </p:pic>
        <p:pic>
          <p:nvPicPr>
            <p:cNvPr id="35" name="Picture 34" descr="A picture containing plant, silhouette&#10;&#10;Description automatically generated">
              <a:extLst>
                <a:ext uri="{FF2B5EF4-FFF2-40B4-BE49-F238E27FC236}">
                  <a16:creationId xmlns:a16="http://schemas.microsoft.com/office/drawing/2014/main" id="{CD218519-517C-4B58-FD97-05970A7C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79161" y="2460917"/>
              <a:ext cx="1641650" cy="164165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3AB1A24-D3B9-776E-3BDB-DE868684B731}"/>
              </a:ext>
            </a:extLst>
          </p:cNvPr>
          <p:cNvSpPr txBox="1"/>
          <p:nvPr/>
        </p:nvSpPr>
        <p:spPr>
          <a:xfrm>
            <a:off x="3225410" y="2170999"/>
            <a:ext cx="568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0.Raw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8F2DEB-D65C-4DB5-14B0-3A1BD1D019C3}"/>
              </a:ext>
            </a:extLst>
          </p:cNvPr>
          <p:cNvSpPr txBox="1"/>
          <p:nvPr/>
        </p:nvSpPr>
        <p:spPr>
          <a:xfrm>
            <a:off x="4862249" y="2170999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1.Blur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47538D-C1BA-6F52-A33F-8C9606D5A016}"/>
              </a:ext>
            </a:extLst>
          </p:cNvPr>
          <p:cNvSpPr txBox="1"/>
          <p:nvPr/>
        </p:nvSpPr>
        <p:spPr>
          <a:xfrm>
            <a:off x="6513522" y="2170999"/>
            <a:ext cx="911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2.Threshold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353CD2-52A3-114E-B179-7F528BEAB8CD}"/>
              </a:ext>
            </a:extLst>
          </p:cNvPr>
          <p:cNvSpPr txBox="1"/>
          <p:nvPr/>
        </p:nvSpPr>
        <p:spPr>
          <a:xfrm>
            <a:off x="8155172" y="2170999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3.Fill holes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CEA28-7BB2-F4CD-76B4-EB93E4E0D8B7}"/>
              </a:ext>
            </a:extLst>
          </p:cNvPr>
          <p:cNvSpPr txBox="1"/>
          <p:nvPr/>
        </p:nvSpPr>
        <p:spPr>
          <a:xfrm>
            <a:off x="3225410" y="3863371"/>
            <a:ext cx="666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4.Erode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9DC448-E32A-55C1-C176-EF532C975271}"/>
              </a:ext>
            </a:extLst>
          </p:cNvPr>
          <p:cNvSpPr txBox="1"/>
          <p:nvPr/>
        </p:nvSpPr>
        <p:spPr>
          <a:xfrm>
            <a:off x="4862249" y="3863371"/>
            <a:ext cx="665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5.Dilate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7F2AFD-52EC-25AB-91E6-954528B10875}"/>
              </a:ext>
            </a:extLst>
          </p:cNvPr>
          <p:cNvSpPr txBox="1"/>
          <p:nvPr/>
        </p:nvSpPr>
        <p:spPr>
          <a:xfrm>
            <a:off x="6513522" y="3863371"/>
            <a:ext cx="969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6.Watershed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91F05B-2E34-1F03-B323-D0360BAE33D0}"/>
              </a:ext>
            </a:extLst>
          </p:cNvPr>
          <p:cNvSpPr txBox="1"/>
          <p:nvPr/>
        </p:nvSpPr>
        <p:spPr>
          <a:xfrm>
            <a:off x="8155172" y="3863371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7.Label</a:t>
            </a:r>
          </a:p>
        </p:txBody>
      </p:sp>
    </p:spTree>
    <p:extLst>
      <p:ext uri="{BB962C8B-B14F-4D97-AF65-F5344CB8AC3E}">
        <p14:creationId xmlns:p14="http://schemas.microsoft.com/office/powerpoint/2010/main" val="403237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oughnut&#10;&#10;Description automatically generated">
            <a:extLst>
              <a:ext uri="{FF2B5EF4-FFF2-40B4-BE49-F238E27FC236}">
                <a16:creationId xmlns:a16="http://schemas.microsoft.com/office/drawing/2014/main" id="{B0ACEC87-DD69-7610-900C-D233CB1EF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590" y="1542415"/>
            <a:ext cx="5260447" cy="39387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C76A6F-EA12-EA6E-548A-449619740698}"/>
              </a:ext>
            </a:extLst>
          </p:cNvPr>
          <p:cNvGrpSpPr/>
          <p:nvPr/>
        </p:nvGrpSpPr>
        <p:grpSpPr>
          <a:xfrm>
            <a:off x="8922614" y="1542415"/>
            <a:ext cx="2461782" cy="1963746"/>
            <a:chOff x="7698897" y="1555382"/>
            <a:chExt cx="2461782" cy="19637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E66A42-895B-CA19-94F8-3CF2C32F0F0E}"/>
                </a:ext>
              </a:extLst>
            </p:cNvPr>
            <p:cNvGrpSpPr/>
            <p:nvPr/>
          </p:nvGrpSpPr>
          <p:grpSpPr>
            <a:xfrm>
              <a:off x="7802197" y="1555382"/>
              <a:ext cx="2358482" cy="1861557"/>
              <a:chOff x="8776011" y="3065232"/>
              <a:chExt cx="1836998" cy="136318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C13AE9-B89E-9DF9-4D3C-1BFB9539CDBE}"/>
                  </a:ext>
                </a:extLst>
              </p:cNvPr>
              <p:cNvSpPr txBox="1"/>
              <p:nvPr/>
            </p:nvSpPr>
            <p:spPr>
              <a:xfrm>
                <a:off x="8862820" y="3065232"/>
                <a:ext cx="554639" cy="156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DE" sz="1000" dirty="0">
                    <a:solidFill>
                      <a:prstClr val="black"/>
                    </a:solidFill>
                    <a:latin typeface="Arial"/>
                  </a:rPr>
                  <a:t>Train loss</a:t>
                </a:r>
                <a:endPara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51EBA7C-7E80-4E4B-D484-84568C0F1A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3251"/>
              <a:stretch/>
            </p:blipFill>
            <p:spPr>
              <a:xfrm>
                <a:off x="8776011" y="3218269"/>
                <a:ext cx="1836998" cy="121015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EAE260-283F-8828-76EB-D56E85F3165B}"/>
                </a:ext>
              </a:extLst>
            </p:cNvPr>
            <p:cNvSpPr txBox="1"/>
            <p:nvPr/>
          </p:nvSpPr>
          <p:spPr>
            <a:xfrm rot="16200000">
              <a:off x="7490524" y="2454194"/>
              <a:ext cx="572880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Loss, ul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F9F1EC-F185-9F6F-00CA-668F21B182F2}"/>
                </a:ext>
              </a:extLst>
            </p:cNvPr>
            <p:cNvSpPr txBox="1"/>
            <p:nvPr/>
          </p:nvSpPr>
          <p:spPr>
            <a:xfrm>
              <a:off x="8650281" y="3362995"/>
              <a:ext cx="1279853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Training time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7F3116-50AE-BD57-85D2-2040A8339BE0}"/>
              </a:ext>
            </a:extLst>
          </p:cNvPr>
          <p:cNvGrpSpPr/>
          <p:nvPr/>
        </p:nvGrpSpPr>
        <p:grpSpPr>
          <a:xfrm>
            <a:off x="8831207" y="3541183"/>
            <a:ext cx="2461782" cy="1960275"/>
            <a:chOff x="7698897" y="3898391"/>
            <a:chExt cx="2461782" cy="19602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4BCCCF-B06D-A09A-6987-402EBA156BB4}"/>
                </a:ext>
              </a:extLst>
            </p:cNvPr>
            <p:cNvGrpSpPr/>
            <p:nvPr/>
          </p:nvGrpSpPr>
          <p:grpSpPr>
            <a:xfrm>
              <a:off x="7698897" y="3898391"/>
              <a:ext cx="2461782" cy="1861556"/>
              <a:chOff x="7698897" y="3424610"/>
              <a:chExt cx="2461782" cy="186155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3D0FF2C-BE89-DBE4-D146-1816F3A6BCB5}"/>
                  </a:ext>
                </a:extLst>
              </p:cNvPr>
              <p:cNvGrpSpPr/>
              <p:nvPr/>
            </p:nvGrpSpPr>
            <p:grpSpPr>
              <a:xfrm>
                <a:off x="7802197" y="3424610"/>
                <a:ext cx="2358482" cy="1861556"/>
                <a:chOff x="10853192" y="3065233"/>
                <a:chExt cx="1836998" cy="1363186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0A71EE2-11F8-A623-8862-35B10FFD0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3251"/>
                <a:stretch/>
              </p:blipFill>
              <p:spPr>
                <a:xfrm>
                  <a:off x="10853192" y="3218269"/>
                  <a:ext cx="1836998" cy="121015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BDB9F3-651E-5F73-2DD9-C6AE8A9B33C5}"/>
                    </a:ext>
                  </a:extLst>
                </p:cNvPr>
                <p:cNvSpPr txBox="1"/>
                <p:nvPr/>
              </p:nvSpPr>
              <p:spPr>
                <a:xfrm>
                  <a:off x="10963680" y="3065233"/>
                  <a:ext cx="822341" cy="156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DE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Validation loss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960FED-5A6E-0A7D-E4D8-3315436EE785}"/>
                  </a:ext>
                </a:extLst>
              </p:cNvPr>
              <p:cNvSpPr txBox="1"/>
              <p:nvPr/>
            </p:nvSpPr>
            <p:spPr>
              <a:xfrm rot="16200000">
                <a:off x="7490524" y="4381813"/>
                <a:ext cx="572880" cy="156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Loss, ul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E258F4-5608-9114-B798-E2E7D32C29A9}"/>
                </a:ext>
              </a:extLst>
            </p:cNvPr>
            <p:cNvSpPr txBox="1"/>
            <p:nvPr/>
          </p:nvSpPr>
          <p:spPr>
            <a:xfrm>
              <a:off x="8650281" y="5702533"/>
              <a:ext cx="1279853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Training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555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18130D-54F4-DCF9-F65D-C586D404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9" y="982136"/>
            <a:ext cx="11650882" cy="489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D22ED8-4BFA-180D-368E-4A1695F16734}"/>
              </a:ext>
            </a:extLst>
          </p:cNvPr>
          <p:cNvSpPr txBox="1"/>
          <p:nvPr/>
        </p:nvSpPr>
        <p:spPr>
          <a:xfrm>
            <a:off x="265878" y="982135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8C110-AA94-016A-55E1-A7436BC0206C}"/>
              </a:ext>
            </a:extLst>
          </p:cNvPr>
          <p:cNvSpPr txBox="1"/>
          <p:nvPr/>
        </p:nvSpPr>
        <p:spPr>
          <a:xfrm>
            <a:off x="275240" y="222391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CD7A4-198F-413F-0F81-EED4879DC9DE}"/>
              </a:ext>
            </a:extLst>
          </p:cNvPr>
          <p:cNvSpPr txBox="1"/>
          <p:nvPr/>
        </p:nvSpPr>
        <p:spPr>
          <a:xfrm>
            <a:off x="7951304" y="1126435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314949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3C17B8-8C98-D7F2-3AEA-8CDF8AA5FAE6}"/>
              </a:ext>
            </a:extLst>
          </p:cNvPr>
          <p:cNvGrpSpPr/>
          <p:nvPr/>
        </p:nvGrpSpPr>
        <p:grpSpPr>
          <a:xfrm>
            <a:off x="3634218" y="2738138"/>
            <a:ext cx="2461782" cy="1963746"/>
            <a:chOff x="7698897" y="1555382"/>
            <a:chExt cx="2461782" cy="19637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DF00ACA-CB89-7A31-29F1-21DBEEE8088E}"/>
                </a:ext>
              </a:extLst>
            </p:cNvPr>
            <p:cNvGrpSpPr/>
            <p:nvPr/>
          </p:nvGrpSpPr>
          <p:grpSpPr>
            <a:xfrm>
              <a:off x="7802197" y="1555382"/>
              <a:ext cx="2358482" cy="1861557"/>
              <a:chOff x="8776011" y="3065232"/>
              <a:chExt cx="1836998" cy="136318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9A39E-F3F3-4AEE-1E94-4E66A6E2E66A}"/>
                  </a:ext>
                </a:extLst>
              </p:cNvPr>
              <p:cNvSpPr txBox="1"/>
              <p:nvPr/>
            </p:nvSpPr>
            <p:spPr>
              <a:xfrm>
                <a:off x="8862820" y="3065232"/>
                <a:ext cx="554639" cy="156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DE" sz="1000" dirty="0">
                    <a:solidFill>
                      <a:prstClr val="black"/>
                    </a:solidFill>
                    <a:latin typeface="Arial"/>
                  </a:rPr>
                  <a:t>Train loss</a:t>
                </a:r>
                <a:endPara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0345980-1023-478F-E265-5B70743EA3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3251"/>
              <a:stretch/>
            </p:blipFill>
            <p:spPr>
              <a:xfrm>
                <a:off x="8776011" y="3218269"/>
                <a:ext cx="1836998" cy="121015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AF0E13-E571-6A50-3FBC-865854F8FFBB}"/>
                </a:ext>
              </a:extLst>
            </p:cNvPr>
            <p:cNvSpPr txBox="1"/>
            <p:nvPr/>
          </p:nvSpPr>
          <p:spPr>
            <a:xfrm rot="16200000">
              <a:off x="7490524" y="2454194"/>
              <a:ext cx="572880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Loss, ul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344D3B-0E78-6954-3631-A8EB1BF40B04}"/>
                </a:ext>
              </a:extLst>
            </p:cNvPr>
            <p:cNvSpPr txBox="1"/>
            <p:nvPr/>
          </p:nvSpPr>
          <p:spPr>
            <a:xfrm>
              <a:off x="8650281" y="3362995"/>
              <a:ext cx="1279853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Training time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EE1888-59E7-6B2E-074A-C38189CFAC83}"/>
              </a:ext>
            </a:extLst>
          </p:cNvPr>
          <p:cNvGrpSpPr/>
          <p:nvPr/>
        </p:nvGrpSpPr>
        <p:grpSpPr>
          <a:xfrm>
            <a:off x="6326547" y="2741609"/>
            <a:ext cx="2461782" cy="1960275"/>
            <a:chOff x="7698897" y="3898391"/>
            <a:chExt cx="2461782" cy="19602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387202-939F-B953-6067-D82CD58B16A2}"/>
                </a:ext>
              </a:extLst>
            </p:cNvPr>
            <p:cNvGrpSpPr/>
            <p:nvPr/>
          </p:nvGrpSpPr>
          <p:grpSpPr>
            <a:xfrm>
              <a:off x="7698897" y="3898391"/>
              <a:ext cx="2461782" cy="1861556"/>
              <a:chOff x="7698897" y="3424610"/>
              <a:chExt cx="2461782" cy="186155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EE8757A-541D-DAAC-24AD-71C883769932}"/>
                  </a:ext>
                </a:extLst>
              </p:cNvPr>
              <p:cNvGrpSpPr/>
              <p:nvPr/>
            </p:nvGrpSpPr>
            <p:grpSpPr>
              <a:xfrm>
                <a:off x="7802197" y="3424610"/>
                <a:ext cx="2358482" cy="1861556"/>
                <a:chOff x="10853192" y="3065233"/>
                <a:chExt cx="1836998" cy="136318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D50CECE9-E7FA-A092-4417-1A853044C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3251"/>
                <a:stretch/>
              </p:blipFill>
              <p:spPr>
                <a:xfrm>
                  <a:off x="10853192" y="3218269"/>
                  <a:ext cx="1836998" cy="1210150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6DE2BF7-1C43-6ABF-53EA-0BFD54922C85}"/>
                    </a:ext>
                  </a:extLst>
                </p:cNvPr>
                <p:cNvSpPr txBox="1"/>
                <p:nvPr/>
              </p:nvSpPr>
              <p:spPr>
                <a:xfrm>
                  <a:off x="10963680" y="3065233"/>
                  <a:ext cx="822341" cy="156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DE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Validation loss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D533A4-1630-88F8-621B-CC3C5F85E166}"/>
                  </a:ext>
                </a:extLst>
              </p:cNvPr>
              <p:cNvSpPr txBox="1"/>
              <p:nvPr/>
            </p:nvSpPr>
            <p:spPr>
              <a:xfrm rot="16200000">
                <a:off x="7490524" y="4381813"/>
                <a:ext cx="572880" cy="156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Loss, ul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FA9A5-BE99-A12E-E88C-672DEC014028}"/>
                </a:ext>
              </a:extLst>
            </p:cNvPr>
            <p:cNvSpPr txBox="1"/>
            <p:nvPr/>
          </p:nvSpPr>
          <p:spPr>
            <a:xfrm>
              <a:off x="8650281" y="5702533"/>
              <a:ext cx="1279853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Training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97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61D50A6-2525-BA55-E28F-F89D21332EB8}"/>
              </a:ext>
            </a:extLst>
          </p:cNvPr>
          <p:cNvSpPr txBox="1"/>
          <p:nvPr/>
        </p:nvSpPr>
        <p:spPr>
          <a:xfrm>
            <a:off x="1047213" y="70012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ED254-1B36-4BA7-D956-98785E36A274}"/>
              </a:ext>
            </a:extLst>
          </p:cNvPr>
          <p:cNvSpPr txBox="1"/>
          <p:nvPr/>
        </p:nvSpPr>
        <p:spPr>
          <a:xfrm>
            <a:off x="425487" y="2603067"/>
            <a:ext cx="12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Annotation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FB0FBA-27CB-9721-DCD7-EABCC83CD244}"/>
              </a:ext>
            </a:extLst>
          </p:cNvPr>
          <p:cNvSpPr txBox="1"/>
          <p:nvPr/>
        </p:nvSpPr>
        <p:spPr>
          <a:xfrm>
            <a:off x="272770" y="4603519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Training data</a:t>
            </a:r>
          </a:p>
        </p:txBody>
      </p:sp>
      <p:sp>
        <p:nvSpPr>
          <p:cNvPr id="1032" name="Left Brace 1031">
            <a:extLst>
              <a:ext uri="{FF2B5EF4-FFF2-40B4-BE49-F238E27FC236}">
                <a16:creationId xmlns:a16="http://schemas.microsoft.com/office/drawing/2014/main" id="{36AE498B-CDFE-F29D-9C66-5B66C7D9B5F3}"/>
              </a:ext>
            </a:extLst>
          </p:cNvPr>
          <p:cNvSpPr/>
          <p:nvPr/>
        </p:nvSpPr>
        <p:spPr>
          <a:xfrm>
            <a:off x="1799112" y="374153"/>
            <a:ext cx="184067" cy="1021278"/>
          </a:xfrm>
          <a:prstGeom prst="leftBrace">
            <a:avLst/>
          </a:prstGeom>
          <a:ln>
            <a:solidFill>
              <a:srgbClr val="2F58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3" name="Left Brace 1032">
            <a:extLst>
              <a:ext uri="{FF2B5EF4-FFF2-40B4-BE49-F238E27FC236}">
                <a16:creationId xmlns:a16="http://schemas.microsoft.com/office/drawing/2014/main" id="{AF8D3A3F-AB79-5541-C34A-80A92A551BA8}"/>
              </a:ext>
            </a:extLst>
          </p:cNvPr>
          <p:cNvSpPr/>
          <p:nvPr/>
        </p:nvSpPr>
        <p:spPr>
          <a:xfrm>
            <a:off x="1832044" y="1953492"/>
            <a:ext cx="184067" cy="1668482"/>
          </a:xfrm>
          <a:prstGeom prst="leftBrace">
            <a:avLst/>
          </a:prstGeom>
          <a:ln>
            <a:solidFill>
              <a:srgbClr val="2F58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4" name="Left Brace 1033">
            <a:extLst>
              <a:ext uri="{FF2B5EF4-FFF2-40B4-BE49-F238E27FC236}">
                <a16:creationId xmlns:a16="http://schemas.microsoft.com/office/drawing/2014/main" id="{1CBD9B7A-9C8B-924A-3B4A-642232437EE1}"/>
              </a:ext>
            </a:extLst>
          </p:cNvPr>
          <p:cNvSpPr/>
          <p:nvPr/>
        </p:nvSpPr>
        <p:spPr>
          <a:xfrm>
            <a:off x="1839211" y="4277546"/>
            <a:ext cx="184067" cy="1021279"/>
          </a:xfrm>
          <a:prstGeom prst="leftBrace">
            <a:avLst/>
          </a:prstGeom>
          <a:ln>
            <a:solidFill>
              <a:srgbClr val="2F58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28FE32-4EA8-40F6-65AF-78BC9012D862}"/>
              </a:ext>
            </a:extLst>
          </p:cNvPr>
          <p:cNvGrpSpPr/>
          <p:nvPr/>
        </p:nvGrpSpPr>
        <p:grpSpPr>
          <a:xfrm>
            <a:off x="5044455" y="374153"/>
            <a:ext cx="2289720" cy="6188852"/>
            <a:chOff x="2178406" y="374153"/>
            <a:chExt cx="2289720" cy="61888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1176F6-16AF-9486-DB55-A52706520B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37" y="374153"/>
              <a:ext cx="1021278" cy="1021278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Stack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A5AD8D-7429-AC1C-4D2D-3ADB5BDC9A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6846" y="4277546"/>
              <a:ext cx="1021279" cy="1021279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FAD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8DCE3-D0B4-415E-7190-5C4A60F589D1}"/>
                </a:ext>
              </a:extLst>
            </p:cNvPr>
            <p:cNvGrpSpPr/>
            <p:nvPr/>
          </p:nvGrpSpPr>
          <p:grpSpPr>
            <a:xfrm>
              <a:off x="2180386" y="1953491"/>
              <a:ext cx="1021279" cy="1021279"/>
              <a:chOff x="1411729" y="3666849"/>
              <a:chExt cx="1021279" cy="1021279"/>
            </a:xfrm>
          </p:grpSpPr>
          <p:pic>
            <p:nvPicPr>
              <p:cNvPr id="7" name="Picture 6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38347B16-09C8-F35B-D665-DBD8AEEB5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1729" y="3666849"/>
                <a:ext cx="1021279" cy="102127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11F1B59-A6C7-CEAD-95D3-333E9F6AB345}"/>
                  </a:ext>
                </a:extLst>
              </p:cNvPr>
              <p:cNvSpPr txBox="1"/>
              <p:nvPr/>
            </p:nvSpPr>
            <p:spPr>
              <a:xfrm>
                <a:off x="1656910" y="3699177"/>
                <a:ext cx="53091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>
                    <a:solidFill>
                      <a:schemeClr val="bg1"/>
                    </a:solidFill>
                  </a:rPr>
                  <a:t>Napari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477DD6D-2FD0-719C-49D6-2D9223FC07A9}"/>
                </a:ext>
              </a:extLst>
            </p:cNvPr>
            <p:cNvCxnSpPr>
              <a:stCxn id="2" idx="2"/>
              <a:endCxn id="7" idx="0"/>
            </p:cNvCxnSpPr>
            <p:nvPr/>
          </p:nvCxnSpPr>
          <p:spPr>
            <a:xfrm flipH="1">
              <a:off x="2691026" y="1395431"/>
              <a:ext cx="616850" cy="558060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B877B3-C21D-005E-D63F-6AC2C1CC74FA}"/>
                </a:ext>
              </a:extLst>
            </p:cNvPr>
            <p:cNvCxnSpPr>
              <a:stCxn id="2" idx="2"/>
              <a:endCxn id="1026" idx="0"/>
            </p:cNvCxnSpPr>
            <p:nvPr/>
          </p:nvCxnSpPr>
          <p:spPr>
            <a:xfrm>
              <a:off x="3307876" y="1395431"/>
              <a:ext cx="649610" cy="558059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4BF966-1589-26D1-4374-3E8475136D9B}"/>
                </a:ext>
              </a:extLst>
            </p:cNvPr>
            <p:cNvGrpSpPr/>
            <p:nvPr/>
          </p:nvGrpSpPr>
          <p:grpSpPr>
            <a:xfrm>
              <a:off x="3446846" y="1953490"/>
              <a:ext cx="1021280" cy="1021280"/>
              <a:chOff x="1569281" y="2119664"/>
              <a:chExt cx="1021280" cy="1021280"/>
            </a:xfrm>
          </p:grpSpPr>
          <p:pic>
            <p:nvPicPr>
              <p:cNvPr id="1026" name="Picture 2" descr="Fiji">
                <a:extLst>
                  <a:ext uri="{FF2B5EF4-FFF2-40B4-BE49-F238E27FC236}">
                    <a16:creationId xmlns:a16="http://schemas.microsoft.com/office/drawing/2014/main" id="{5AC1E12A-F38F-8492-50EE-D9B7634F3B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9281" y="2119664"/>
                <a:ext cx="1021280" cy="1021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0B499F-8354-FA7D-0922-E7ED1C2F513B}"/>
                  </a:ext>
                </a:extLst>
              </p:cNvPr>
              <p:cNvSpPr txBox="1"/>
              <p:nvPr/>
            </p:nvSpPr>
            <p:spPr>
              <a:xfrm>
                <a:off x="1905033" y="2151993"/>
                <a:ext cx="349776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/>
                  <a:t>FIJI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72EA99-76E3-5B51-1F25-750CC9A7F76C}"/>
                </a:ext>
              </a:extLst>
            </p:cNvPr>
            <p:cNvSpPr/>
            <p:nvPr/>
          </p:nvSpPr>
          <p:spPr>
            <a:xfrm>
              <a:off x="2180387" y="3273084"/>
              <a:ext cx="1021278" cy="259746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PointCloud.csv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E6EAC3-091C-1823-DB1A-6ACC3870BBD9}"/>
                </a:ext>
              </a:extLst>
            </p:cNvPr>
            <p:cNvSpPr/>
            <p:nvPr/>
          </p:nvSpPr>
          <p:spPr>
            <a:xfrm>
              <a:off x="3446848" y="3273084"/>
              <a:ext cx="1021278" cy="259745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PointCloud.roi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A07199-C093-E711-0C48-DD533167128F}"/>
                </a:ext>
              </a:extLst>
            </p:cNvPr>
            <p:cNvCxnSpPr>
              <a:cxnSpLocks/>
              <a:stCxn id="7" idx="2"/>
              <a:endCxn id="25" idx="0"/>
            </p:cNvCxnSpPr>
            <p:nvPr/>
          </p:nvCxnSpPr>
          <p:spPr>
            <a:xfrm>
              <a:off x="2691026" y="2974770"/>
              <a:ext cx="0" cy="298314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C3969C9-7246-997A-E625-6B6DD4E86067}"/>
                </a:ext>
              </a:extLst>
            </p:cNvPr>
            <p:cNvCxnSpPr>
              <a:cxnSpLocks/>
              <a:stCxn id="1026" idx="2"/>
              <a:endCxn id="26" idx="0"/>
            </p:cNvCxnSpPr>
            <p:nvPr/>
          </p:nvCxnSpPr>
          <p:spPr>
            <a:xfrm>
              <a:off x="3957486" y="2974770"/>
              <a:ext cx="1" cy="298314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C113AF-D003-8F94-2254-90F45B4FF3E7}"/>
                </a:ext>
              </a:extLst>
            </p:cNvPr>
            <p:cNvSpPr/>
            <p:nvPr/>
          </p:nvSpPr>
          <p:spPr>
            <a:xfrm>
              <a:off x="2178406" y="4277547"/>
              <a:ext cx="1021279" cy="1021279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6858F9D-1DCD-A1E6-C79D-FAEF49042F64}"/>
                </a:ext>
              </a:extLst>
            </p:cNvPr>
            <p:cNvCxnSpPr>
              <a:stCxn id="25" idx="2"/>
              <a:endCxn id="52" idx="0"/>
            </p:cNvCxnSpPr>
            <p:nvPr/>
          </p:nvCxnSpPr>
          <p:spPr>
            <a:xfrm flipH="1">
              <a:off x="2689046" y="3532830"/>
              <a:ext cx="1980" cy="744717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383FC03-B839-6606-3B1E-AA71EA43A992}"/>
                </a:ext>
              </a:extLst>
            </p:cNvPr>
            <p:cNvCxnSpPr>
              <a:stCxn id="26" idx="2"/>
              <a:endCxn id="52" idx="0"/>
            </p:cNvCxnSpPr>
            <p:nvPr/>
          </p:nvCxnSpPr>
          <p:spPr>
            <a:xfrm flipH="1">
              <a:off x="2689046" y="3532829"/>
              <a:ext cx="1268441" cy="744718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Elbow Connector 1030">
              <a:extLst>
                <a:ext uri="{FF2B5EF4-FFF2-40B4-BE49-F238E27FC236}">
                  <a16:creationId xmlns:a16="http://schemas.microsoft.com/office/drawing/2014/main" id="{72DC16F4-40CD-D6DF-AA13-6B5CD3DFBC0F}"/>
                </a:ext>
              </a:extLst>
            </p:cNvPr>
            <p:cNvCxnSpPr>
              <a:stCxn id="2" idx="3"/>
              <a:endCxn id="3" idx="3"/>
            </p:cNvCxnSpPr>
            <p:nvPr/>
          </p:nvCxnSpPr>
          <p:spPr>
            <a:xfrm>
              <a:off x="3818515" y="884792"/>
              <a:ext cx="649610" cy="3903394"/>
            </a:xfrm>
            <a:prstGeom prst="bentConnector3">
              <a:avLst>
                <a:gd name="adj1" fmla="val 135190"/>
              </a:avLst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22CA382E-CE85-E2F5-599C-0F0614EBCA54}"/>
                </a:ext>
              </a:extLst>
            </p:cNvPr>
            <p:cNvGrpSpPr/>
            <p:nvPr/>
          </p:nvGrpSpPr>
          <p:grpSpPr>
            <a:xfrm>
              <a:off x="2844739" y="5775276"/>
              <a:ext cx="926274" cy="787729"/>
              <a:chOff x="7732817" y="1253835"/>
              <a:chExt cx="926274" cy="787729"/>
            </a:xfrm>
          </p:grpSpPr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72893746-135B-AD90-836C-7D5696444D9E}"/>
                  </a:ext>
                </a:extLst>
              </p:cNvPr>
              <p:cNvGrpSpPr/>
              <p:nvPr/>
            </p:nvGrpSpPr>
            <p:grpSpPr>
              <a:xfrm>
                <a:off x="7732817" y="1253835"/>
                <a:ext cx="926274" cy="787729"/>
                <a:chOff x="3986151" y="3887190"/>
                <a:chExt cx="926274" cy="787729"/>
              </a:xfrm>
            </p:grpSpPr>
            <p:sp>
              <p:nvSpPr>
                <p:cNvPr id="1040" name="Trapezium 1039">
                  <a:extLst>
                    <a:ext uri="{FF2B5EF4-FFF2-40B4-BE49-F238E27FC236}">
                      <a16:creationId xmlns:a16="http://schemas.microsoft.com/office/drawing/2014/main" id="{147F1939-4E90-02ED-048E-9230C7DB3B41}"/>
                    </a:ext>
                  </a:extLst>
                </p:cNvPr>
                <p:cNvSpPr/>
                <p:nvPr/>
              </p:nvSpPr>
              <p:spPr>
                <a:xfrm rot="5400000">
                  <a:off x="3823855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p:sp>
              <p:nvSpPr>
                <p:cNvPr id="1041" name="Trapezium 1040">
                  <a:extLst>
                    <a:ext uri="{FF2B5EF4-FFF2-40B4-BE49-F238E27FC236}">
                      <a16:creationId xmlns:a16="http://schemas.microsoft.com/office/drawing/2014/main" id="{69584DA4-6C2C-8997-1248-5DBA59C0D56B}"/>
                    </a:ext>
                  </a:extLst>
                </p:cNvPr>
                <p:cNvSpPr/>
                <p:nvPr/>
              </p:nvSpPr>
              <p:spPr>
                <a:xfrm rot="16200000">
                  <a:off x="4286992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0E93A461-60B4-CDDD-DDC4-5E39FA04AB15}"/>
                  </a:ext>
                </a:extLst>
              </p:cNvPr>
              <p:cNvSpPr txBox="1"/>
              <p:nvPr/>
            </p:nvSpPr>
            <p:spPr>
              <a:xfrm>
                <a:off x="7844560" y="1522101"/>
                <a:ext cx="63991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>
                    <a:solidFill>
                      <a:schemeClr val="bg1"/>
                    </a:solidFill>
                  </a:rPr>
                  <a:t>MBT-net</a:t>
                </a:r>
              </a:p>
            </p:txBody>
          </p:sp>
        </p:grpSp>
        <p:cxnSp>
          <p:nvCxnSpPr>
            <p:cNvPr id="1043" name="Elbow Connector 1042">
              <a:extLst>
                <a:ext uri="{FF2B5EF4-FFF2-40B4-BE49-F238E27FC236}">
                  <a16:creationId xmlns:a16="http://schemas.microsoft.com/office/drawing/2014/main" id="{D1C9EA65-C113-2000-9317-2A3E3EA4D6D6}"/>
                </a:ext>
              </a:extLst>
            </p:cNvPr>
            <p:cNvCxnSpPr>
              <a:stCxn id="52" idx="2"/>
              <a:endCxn id="1040" idx="1"/>
            </p:cNvCxnSpPr>
            <p:nvPr/>
          </p:nvCxnSpPr>
          <p:spPr>
            <a:xfrm rot="16200000" flipH="1">
              <a:off x="2584333" y="5403538"/>
              <a:ext cx="596687" cy="38726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Elbow Connector 1044">
              <a:extLst>
                <a:ext uri="{FF2B5EF4-FFF2-40B4-BE49-F238E27FC236}">
                  <a16:creationId xmlns:a16="http://schemas.microsoft.com/office/drawing/2014/main" id="{47E92391-4404-6A95-D4BC-BD6E796E831E}"/>
                </a:ext>
              </a:extLst>
            </p:cNvPr>
            <p:cNvCxnSpPr>
              <a:stCxn id="3" idx="2"/>
              <a:endCxn id="1041" idx="3"/>
            </p:cNvCxnSpPr>
            <p:nvPr/>
          </p:nvCxnSpPr>
          <p:spPr>
            <a:xfrm rot="5400000">
              <a:off x="3450122" y="5388149"/>
              <a:ext cx="596688" cy="41804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6A6660FC-9439-49F3-8175-954025B9C4A3}"/>
                </a:ext>
              </a:extLst>
            </p:cNvPr>
            <p:cNvSpPr txBox="1"/>
            <p:nvPr/>
          </p:nvSpPr>
          <p:spPr>
            <a:xfrm>
              <a:off x="3129944" y="2279462"/>
              <a:ext cx="386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dirty="0"/>
                <a:t>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9337C7D-ADC5-72AC-CF9A-7A3608F67795}"/>
              </a:ext>
            </a:extLst>
          </p:cNvPr>
          <p:cNvGrpSpPr/>
          <p:nvPr/>
        </p:nvGrpSpPr>
        <p:grpSpPr>
          <a:xfrm>
            <a:off x="2214748" y="374153"/>
            <a:ext cx="2289719" cy="6180942"/>
            <a:chOff x="5897840" y="382063"/>
            <a:chExt cx="2289719" cy="61809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9C8D7E-8D42-9B3B-A8B3-ABC5E815E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6280" y="4277546"/>
              <a:ext cx="1021279" cy="1021279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FAD</a:t>
              </a:r>
              <a:br>
                <a:rPr lang="ru-RU" sz="1000" dirty="0"/>
              </a:br>
              <a:r>
                <a:rPr lang="en-US" sz="1000" dirty="0"/>
                <a:t>Synthetic</a:t>
              </a:r>
              <a:endParaRPr lang="en-DE" sz="1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201342-3209-ABB1-92EA-F5AF4960CCC4}"/>
                </a:ext>
              </a:extLst>
            </p:cNvPr>
            <p:cNvSpPr/>
            <p:nvPr/>
          </p:nvSpPr>
          <p:spPr>
            <a:xfrm>
              <a:off x="5897840" y="4277547"/>
              <a:ext cx="1021279" cy="1021279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C5207FD-6838-AABA-794E-BF1AD08D5EB1}"/>
                </a:ext>
              </a:extLst>
            </p:cNvPr>
            <p:cNvGrpSpPr/>
            <p:nvPr/>
          </p:nvGrpSpPr>
          <p:grpSpPr>
            <a:xfrm>
              <a:off x="6564173" y="5775276"/>
              <a:ext cx="926274" cy="787729"/>
              <a:chOff x="7732817" y="1253835"/>
              <a:chExt cx="926274" cy="78772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3D39EC6-9DE0-1DD5-2C7C-2C336E42074C}"/>
                  </a:ext>
                </a:extLst>
              </p:cNvPr>
              <p:cNvGrpSpPr/>
              <p:nvPr/>
            </p:nvGrpSpPr>
            <p:grpSpPr>
              <a:xfrm>
                <a:off x="7732817" y="1253835"/>
                <a:ext cx="926274" cy="787729"/>
                <a:chOff x="3986151" y="3887190"/>
                <a:chExt cx="926274" cy="787729"/>
              </a:xfrm>
            </p:grpSpPr>
            <p:sp>
              <p:nvSpPr>
                <p:cNvPr id="38" name="Trapezium 37">
                  <a:extLst>
                    <a:ext uri="{FF2B5EF4-FFF2-40B4-BE49-F238E27FC236}">
                      <a16:creationId xmlns:a16="http://schemas.microsoft.com/office/drawing/2014/main" id="{09A95C8B-2595-44B2-9F72-5D295AE95817}"/>
                    </a:ext>
                  </a:extLst>
                </p:cNvPr>
                <p:cNvSpPr/>
                <p:nvPr/>
              </p:nvSpPr>
              <p:spPr>
                <a:xfrm rot="5400000">
                  <a:off x="3823855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p:sp>
              <p:nvSpPr>
                <p:cNvPr id="39" name="Trapezium 38">
                  <a:extLst>
                    <a:ext uri="{FF2B5EF4-FFF2-40B4-BE49-F238E27FC236}">
                      <a16:creationId xmlns:a16="http://schemas.microsoft.com/office/drawing/2014/main" id="{07683283-1ED4-4A32-916B-04FDABF044B3}"/>
                    </a:ext>
                  </a:extLst>
                </p:cNvPr>
                <p:cNvSpPr/>
                <p:nvPr/>
              </p:nvSpPr>
              <p:spPr>
                <a:xfrm rot="16200000">
                  <a:off x="4286992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C33E0-FF7C-E5C5-4B36-DAD5C737A6EE}"/>
                  </a:ext>
                </a:extLst>
              </p:cNvPr>
              <p:cNvSpPr txBox="1"/>
              <p:nvPr/>
            </p:nvSpPr>
            <p:spPr>
              <a:xfrm>
                <a:off x="7875992" y="1524587"/>
                <a:ext cx="63991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>
                    <a:solidFill>
                      <a:schemeClr val="bg1"/>
                    </a:solidFill>
                  </a:rPr>
                  <a:t>MBT-net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71400A55-6439-2B03-B9D3-E50562C52136}"/>
                </a:ext>
              </a:extLst>
            </p:cNvPr>
            <p:cNvCxnSpPr>
              <a:stCxn id="28" idx="2"/>
              <a:endCxn id="38" idx="1"/>
            </p:cNvCxnSpPr>
            <p:nvPr/>
          </p:nvCxnSpPr>
          <p:spPr>
            <a:xfrm rot="16200000" flipH="1">
              <a:off x="6303767" y="5403538"/>
              <a:ext cx="596687" cy="38726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764DABCF-0F4C-7518-C657-9681515FE83F}"/>
                </a:ext>
              </a:extLst>
            </p:cNvPr>
            <p:cNvCxnSpPr>
              <a:stCxn id="5" idx="2"/>
              <a:endCxn id="39" idx="3"/>
            </p:cNvCxnSpPr>
            <p:nvPr/>
          </p:nvCxnSpPr>
          <p:spPr>
            <a:xfrm rot="5400000">
              <a:off x="7169556" y="5388149"/>
              <a:ext cx="596688" cy="41804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360132D-243A-0591-F2D9-D4FA336DE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6670" y="382063"/>
              <a:ext cx="1021278" cy="1021278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Simulator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BFC73B5-72A6-39E7-A39C-81651E4D07CB}"/>
                </a:ext>
              </a:extLst>
            </p:cNvPr>
            <p:cNvCxnSpPr>
              <a:stCxn id="43" idx="2"/>
              <a:endCxn id="5" idx="0"/>
            </p:cNvCxnSpPr>
            <p:nvPr/>
          </p:nvCxnSpPr>
          <p:spPr>
            <a:xfrm>
              <a:off x="7027309" y="1403341"/>
              <a:ext cx="649611" cy="2874205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CDA11D5-0E07-1E6A-B3B2-2A62ECF95D33}"/>
                </a:ext>
              </a:extLst>
            </p:cNvPr>
            <p:cNvCxnSpPr>
              <a:stCxn id="43" idx="2"/>
              <a:endCxn id="28" idx="0"/>
            </p:cNvCxnSpPr>
            <p:nvPr/>
          </p:nvCxnSpPr>
          <p:spPr>
            <a:xfrm flipH="1">
              <a:off x="6408480" y="1403341"/>
              <a:ext cx="618829" cy="2874206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66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427E0-7C3E-9DE7-4596-CAB01C18D4B2}"/>
              </a:ext>
            </a:extLst>
          </p:cNvPr>
          <p:cNvSpPr txBox="1"/>
          <p:nvPr/>
        </p:nvSpPr>
        <p:spPr>
          <a:xfrm>
            <a:off x="0" y="215153"/>
            <a:ext cx="437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Shape generation with differrent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716F2-F3B3-8AC1-BEB5-AE277CCD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8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93F4F2-A8B0-DCBB-C1A9-625A41FE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8" y="1710977"/>
            <a:ext cx="3843887" cy="3953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5671F-EDF1-54F4-7394-6B81AD7D4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2926" y="1710977"/>
            <a:ext cx="3947184" cy="3953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99184E-69F6-15CE-A431-AE0CDA740E5D}"/>
              </a:ext>
            </a:extLst>
          </p:cNvPr>
          <p:cNvSpPr txBox="1"/>
          <p:nvPr/>
        </p:nvSpPr>
        <p:spPr>
          <a:xfrm>
            <a:off x="4162926" y="6160168"/>
            <a:ext cx="36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Guess where is the simulated image?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23D72-76AC-9149-0D9A-05F426D96A04}"/>
              </a:ext>
            </a:extLst>
          </p:cNvPr>
          <p:cNvSpPr txBox="1"/>
          <p:nvPr/>
        </p:nvSpPr>
        <p:spPr>
          <a:xfrm>
            <a:off x="1657413" y="1411706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Simulated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58001-6963-2BD4-DE18-3854BEEBF20F}"/>
              </a:ext>
            </a:extLst>
          </p:cNvPr>
          <p:cNvSpPr txBox="1"/>
          <p:nvPr/>
        </p:nvSpPr>
        <p:spPr>
          <a:xfrm>
            <a:off x="5844226" y="1371600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A5708B-20CB-00B8-65C0-BC7FF396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97" y="1710977"/>
            <a:ext cx="3749695" cy="24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381A0-7D9A-3475-00FD-327B8CBB205B}"/>
              </a:ext>
            </a:extLst>
          </p:cNvPr>
          <p:cNvSpPr txBox="1"/>
          <p:nvPr/>
        </p:nvSpPr>
        <p:spPr>
          <a:xfrm>
            <a:off x="8827606" y="1371600"/>
            <a:ext cx="236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Simulated volume view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F85FD2-CFA1-B2B5-8A1C-C8F18C70B4B2}"/>
              </a:ext>
            </a:extLst>
          </p:cNvPr>
          <p:cNvGrpSpPr/>
          <p:nvPr/>
        </p:nvGrpSpPr>
        <p:grpSpPr>
          <a:xfrm>
            <a:off x="8465419" y="4421097"/>
            <a:ext cx="1427810" cy="725926"/>
            <a:chOff x="8691613" y="4523874"/>
            <a:chExt cx="1427810" cy="7259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4D37AB-FD96-6960-1C82-0D631A2EE7FF}"/>
                </a:ext>
              </a:extLst>
            </p:cNvPr>
            <p:cNvSpPr txBox="1"/>
            <p:nvPr/>
          </p:nvSpPr>
          <p:spPr>
            <a:xfrm>
              <a:off x="8754177" y="4523874"/>
              <a:ext cx="1365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Macrophage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11DA4-09A2-B736-4A47-824502F628ED}"/>
                </a:ext>
              </a:extLst>
            </p:cNvPr>
            <p:cNvSpPr txBox="1"/>
            <p:nvPr/>
          </p:nvSpPr>
          <p:spPr>
            <a:xfrm>
              <a:off x="8760229" y="4880468"/>
              <a:ext cx="1221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dirty="0"/>
                <a:t>T-cell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D1139F-AD18-329E-E44B-C0E7D62E620A}"/>
                </a:ext>
              </a:extLst>
            </p:cNvPr>
            <p:cNvSpPr/>
            <p:nvPr/>
          </p:nvSpPr>
          <p:spPr>
            <a:xfrm>
              <a:off x="8691613" y="4677258"/>
              <a:ext cx="62564" cy="6256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1BB2BE-F05D-E76E-A166-859272176B2F}"/>
                </a:ext>
              </a:extLst>
            </p:cNvPr>
            <p:cNvSpPr/>
            <p:nvPr/>
          </p:nvSpPr>
          <p:spPr>
            <a:xfrm>
              <a:off x="8691613" y="5046590"/>
              <a:ext cx="62564" cy="625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86456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olorful&#10;&#10;Description automatically generated">
            <a:extLst>
              <a:ext uri="{FF2B5EF4-FFF2-40B4-BE49-F238E27FC236}">
                <a16:creationId xmlns:a16="http://schemas.microsoft.com/office/drawing/2014/main" id="{F33F6CB5-91C2-DFF6-64A5-E972942F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8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98601E-E6A8-0CA9-BCB2-F5B414BD933C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cxnSpLocks/>
              <a:stCxn id="3" idx="6"/>
              <a:endCxn id="12" idx="2"/>
            </p:cNvCxnSpPr>
            <p:nvPr/>
          </p:nvCxnSpPr>
          <p:spPr>
            <a:xfrm flipV="1">
              <a:off x="4020207" y="1820937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stCxn id="3" idx="6"/>
              <a:endCxn id="16" idx="2"/>
            </p:cNvCxnSpPr>
            <p:nvPr/>
          </p:nvCxnSpPr>
          <p:spPr>
            <a:xfrm>
              <a:off x="4020207" y="2325434"/>
              <a:ext cx="135579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cxnSpLocks/>
              <a:stCxn id="3" idx="6"/>
              <a:endCxn id="18" idx="2"/>
            </p:cNvCxnSpPr>
            <p:nvPr/>
          </p:nvCxnSpPr>
          <p:spPr>
            <a:xfrm>
              <a:off x="4020207" y="2325434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cxnSpLocks/>
              <a:stCxn id="3" idx="6"/>
              <a:endCxn id="20" idx="2"/>
            </p:cNvCxnSpPr>
            <p:nvPr/>
          </p:nvCxnSpPr>
          <p:spPr>
            <a:xfrm>
              <a:off x="4020207" y="2325434"/>
              <a:ext cx="1334813" cy="2459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522268-D423-FAD8-C496-E7E743575B39}"/>
                </a:ext>
              </a:extLst>
            </p:cNvPr>
            <p:cNvSpPr txBox="1"/>
            <p:nvPr/>
          </p:nvSpPr>
          <p:spPr>
            <a:xfrm>
              <a:off x="4740207" y="152566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11</a:t>
              </a:r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80CB0B-AA19-F2ED-95E1-5DD72B5E6FC4}"/>
                </a:ext>
              </a:extLst>
            </p:cNvPr>
            <p:cNvSpPr txBox="1"/>
            <p:nvPr/>
          </p:nvSpPr>
          <p:spPr>
            <a:xfrm>
              <a:off x="4761187" y="2206332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12</a:t>
              </a:r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12727-3EB2-64AB-6918-310E4980148B}"/>
                </a:ext>
              </a:extLst>
            </p:cNvPr>
            <p:cNvSpPr txBox="1"/>
            <p:nvPr/>
          </p:nvSpPr>
          <p:spPr>
            <a:xfrm>
              <a:off x="4740207" y="280234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13</a:t>
              </a:r>
              <a:endParaRPr lang="en-D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8FB9B-BF85-B2A3-C824-FFEB7B27AC1D}"/>
                </a:ext>
              </a:extLst>
            </p:cNvPr>
            <p:cNvSpPr txBox="1"/>
            <p:nvPr/>
          </p:nvSpPr>
          <p:spPr>
            <a:xfrm>
              <a:off x="4765277" y="354367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14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780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C3CC719-5703-3F7D-183A-1CC093743EEA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cxnSpLocks/>
              <a:stCxn id="4" idx="6"/>
              <a:endCxn id="12" idx="2"/>
            </p:cNvCxnSpPr>
            <p:nvPr/>
          </p:nvCxnSpPr>
          <p:spPr>
            <a:xfrm flipV="1">
              <a:off x="4020207" y="1820937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cxnSpLocks/>
              <a:stCxn id="4" idx="6"/>
              <a:endCxn id="16" idx="2"/>
            </p:cNvCxnSpPr>
            <p:nvPr/>
          </p:nvCxnSpPr>
          <p:spPr>
            <a:xfrm flipV="1">
              <a:off x="4020207" y="2808889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cxnSpLocks/>
              <a:stCxn id="4" idx="6"/>
              <a:endCxn id="18" idx="2"/>
            </p:cNvCxnSpPr>
            <p:nvPr/>
          </p:nvCxnSpPr>
          <p:spPr>
            <a:xfrm>
              <a:off x="4020207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cxnSpLocks/>
              <a:stCxn id="4" idx="6"/>
              <a:endCxn id="20" idx="2"/>
            </p:cNvCxnSpPr>
            <p:nvPr/>
          </p:nvCxnSpPr>
          <p:spPr>
            <a:xfrm>
              <a:off x="4020207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522268-D423-FAD8-C496-E7E743575B39}"/>
                </a:ext>
              </a:extLst>
            </p:cNvPr>
            <p:cNvSpPr txBox="1"/>
            <p:nvPr/>
          </p:nvSpPr>
          <p:spPr>
            <a:xfrm>
              <a:off x="4605205" y="188523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21</a:t>
              </a:r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80CB0B-AA19-F2ED-95E1-5DD72B5E6FC4}"/>
                </a:ext>
              </a:extLst>
            </p:cNvPr>
            <p:cNvSpPr txBox="1"/>
            <p:nvPr/>
          </p:nvSpPr>
          <p:spPr>
            <a:xfrm>
              <a:off x="4611284" y="255336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22</a:t>
              </a:r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12727-3EB2-64AB-6918-310E4980148B}"/>
                </a:ext>
              </a:extLst>
            </p:cNvPr>
            <p:cNvSpPr txBox="1"/>
            <p:nvPr/>
          </p:nvSpPr>
          <p:spPr>
            <a:xfrm>
              <a:off x="4611284" y="3190448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23</a:t>
              </a:r>
              <a:endParaRPr lang="en-D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8FB9B-BF85-B2A3-C824-FFEB7B27AC1D}"/>
                </a:ext>
              </a:extLst>
            </p:cNvPr>
            <p:cNvSpPr txBox="1"/>
            <p:nvPr/>
          </p:nvSpPr>
          <p:spPr>
            <a:xfrm>
              <a:off x="4605205" y="374148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24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7195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411CAC72-496B-74EE-5E06-6B6C439463FF}"/>
              </a:ext>
            </a:extLst>
          </p:cNvPr>
          <p:cNvGrpSpPr/>
          <p:nvPr/>
        </p:nvGrpSpPr>
        <p:grpSpPr>
          <a:xfrm>
            <a:off x="1044029" y="330446"/>
            <a:ext cx="3833989" cy="3073958"/>
            <a:chOff x="1016152" y="272133"/>
            <a:chExt cx="3833989" cy="30739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54365A-C35C-1A8E-C6E5-F8FF5EDA0409}"/>
                </a:ext>
              </a:extLst>
            </p:cNvPr>
            <p:cNvGrpSpPr/>
            <p:nvPr/>
          </p:nvGrpSpPr>
          <p:grpSpPr>
            <a:xfrm>
              <a:off x="1107478" y="460718"/>
              <a:ext cx="3742663" cy="2885373"/>
              <a:chOff x="3300207" y="1421436"/>
              <a:chExt cx="4829626" cy="372335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B6A36DC-D927-002D-ADCF-4A3F0D90AF9D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DBEB418-6873-4884-DA98-FA4E12B42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BB9ADFE-862D-1359-4DE9-97C3ED3CC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93192CA-45FC-F2D3-881B-7DAFFDCFEB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CC3712F-3FD9-A198-B3C5-F3191A3D6A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7A2556A-F134-452C-9B8A-B80EF460D9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D940C4F-D390-825A-45F6-570F2DEA85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BB5B9D3-F839-7B90-A9AA-B51D1E85E3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B171CE5-C52C-7674-4A69-773AFEEC7D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828045B-6CA6-7810-BBAA-B78E8F253DFB}"/>
                  </a:ext>
                </a:extLst>
              </p:cNvPr>
              <p:cNvCxnSpPr>
                <a:cxnSpLocks/>
                <a:stCxn id="16" idx="6"/>
                <a:endCxn id="19" idx="2"/>
              </p:cNvCxnSpPr>
              <p:nvPr/>
            </p:nvCxnSpPr>
            <p:spPr>
              <a:xfrm flipV="1">
                <a:off x="4020207" y="1820937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F348710-A887-07B4-B5D0-040DA7061427}"/>
                  </a:ext>
                </a:extLst>
              </p:cNvPr>
              <p:cNvCxnSpPr>
                <a:stCxn id="16" idx="6"/>
                <a:endCxn id="20" idx="2"/>
              </p:cNvCxnSpPr>
              <p:nvPr/>
            </p:nvCxnSpPr>
            <p:spPr>
              <a:xfrm>
                <a:off x="4020207" y="2325434"/>
                <a:ext cx="135579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AD61D3D-2F61-F898-1E86-3CD80A744EAB}"/>
                  </a:ext>
                </a:extLst>
              </p:cNvPr>
              <p:cNvCxnSpPr>
                <a:cxnSpLocks/>
                <a:stCxn id="16" idx="6"/>
                <a:endCxn id="21" idx="2"/>
              </p:cNvCxnSpPr>
              <p:nvPr/>
            </p:nvCxnSpPr>
            <p:spPr>
              <a:xfrm>
                <a:off x="4020207" y="2325434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F84EA70-B28B-0FF4-C024-DCF9DFDF8AAA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020207" y="2325434"/>
                <a:ext cx="1334813" cy="2459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3AE6868-25C4-C795-C546-E7477AA77EE6}"/>
                  </a:ext>
                </a:extLst>
              </p:cNvPr>
              <p:cNvCxnSpPr>
                <a:stCxn id="19" idx="6"/>
                <a:endCxn id="23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D920A1-4073-5C2A-418A-2151C87CE0CB}"/>
                  </a:ext>
                </a:extLst>
              </p:cNvPr>
              <p:cNvCxnSpPr>
                <a:stCxn id="20" idx="6"/>
                <a:endCxn id="23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BC5B82-89D6-EE1E-6365-A7C421BA3205}"/>
                  </a:ext>
                </a:extLst>
              </p:cNvPr>
              <p:cNvCxnSpPr>
                <a:stCxn id="21" idx="6"/>
                <a:endCxn id="23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9B717A-79B8-5174-C8D7-7EAD8CF783E9}"/>
                  </a:ext>
                </a:extLst>
              </p:cNvPr>
              <p:cNvCxnSpPr>
                <a:stCxn id="22" idx="6"/>
                <a:endCxn id="23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9CF534-13C2-5335-CEBC-8A647A4C6143}"/>
                  </a:ext>
                </a:extLst>
              </p:cNvPr>
              <p:cNvSpPr txBox="1"/>
              <p:nvPr/>
            </p:nvSpPr>
            <p:spPr>
              <a:xfrm>
                <a:off x="4737075" y="1421436"/>
                <a:ext cx="506870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11</a:t>
                </a:r>
                <a:endParaRPr lang="en-DE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B6772-3395-6B37-0962-D90C9E3FCADB}"/>
                  </a:ext>
                </a:extLst>
              </p:cNvPr>
              <p:cNvSpPr txBox="1"/>
              <p:nvPr/>
            </p:nvSpPr>
            <p:spPr>
              <a:xfrm>
                <a:off x="4761187" y="2206332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12</a:t>
                </a:r>
                <a:endParaRPr lang="en-DE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142317-591E-48EA-CE10-293349EC6125}"/>
                  </a:ext>
                </a:extLst>
              </p:cNvPr>
              <p:cNvSpPr txBox="1"/>
              <p:nvPr/>
            </p:nvSpPr>
            <p:spPr>
              <a:xfrm>
                <a:off x="4740207" y="2802341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13</a:t>
                </a:r>
                <a:endParaRPr lang="en-DE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D6414-83A2-152B-6E93-24F33C39A515}"/>
                  </a:ext>
                </a:extLst>
              </p:cNvPr>
              <p:cNvSpPr txBox="1"/>
              <p:nvPr/>
            </p:nvSpPr>
            <p:spPr>
              <a:xfrm>
                <a:off x="4765277" y="3543671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14</a:t>
                </a:r>
                <a:endParaRPr lang="en-DE" dirty="0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ECCDB80-1806-C18B-FD4C-F0BC3862B4AC}"/>
                </a:ext>
              </a:extLst>
            </p:cNvPr>
            <p:cNvSpPr txBox="1"/>
            <p:nvPr/>
          </p:nvSpPr>
          <p:spPr>
            <a:xfrm>
              <a:off x="1016152" y="272133"/>
              <a:ext cx="376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8930EA9-00F7-15F0-797F-01E909532759}"/>
              </a:ext>
            </a:extLst>
          </p:cNvPr>
          <p:cNvGrpSpPr/>
          <p:nvPr/>
        </p:nvGrpSpPr>
        <p:grpSpPr>
          <a:xfrm>
            <a:off x="7622168" y="98581"/>
            <a:ext cx="3833518" cy="3246733"/>
            <a:chOff x="7513638" y="235593"/>
            <a:chExt cx="3833518" cy="324673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90F243-F210-D4BD-1339-9EAB87F6F806}"/>
                </a:ext>
              </a:extLst>
            </p:cNvPr>
            <p:cNvGrpSpPr/>
            <p:nvPr/>
          </p:nvGrpSpPr>
          <p:grpSpPr>
            <a:xfrm>
              <a:off x="7601873" y="625566"/>
              <a:ext cx="3745283" cy="2856760"/>
              <a:chOff x="3300207" y="1460937"/>
              <a:chExt cx="4829626" cy="368385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49F8E59-2F5E-B5DC-4C48-1CD7653A729E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966E9A6-FB6E-1880-A20D-16C34D85D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AA7C162-E831-4576-31B3-6DE7D8F9A0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E52D098-836B-B4E9-90DF-1FC01589F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B3F6CB49-FF21-4C56-77EE-DADB5001F0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7E22C9D4-CAB6-E869-226F-53931F8859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38B9298-A600-4400-F211-5AD4AECEF4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8070723-1A6C-4E6C-CEEA-6B64F2BB4F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9CDD778-BAC6-0FBA-51CB-101C6C9BD2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71E2FE6-0AAC-B5D8-2474-FF57E66ED9A1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 flipV="1">
                <a:off x="4020207" y="1820937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00BDCB-851D-DD9A-B2DD-5A546F4228F6}"/>
                  </a:ext>
                </a:extLst>
              </p:cNvPr>
              <p:cNvCxnSpPr>
                <a:cxnSpLocks/>
                <a:stCxn id="39" idx="6"/>
                <a:endCxn id="42" idx="2"/>
              </p:cNvCxnSpPr>
              <p:nvPr/>
            </p:nvCxnSpPr>
            <p:spPr>
              <a:xfrm flipV="1">
                <a:off x="4020207" y="2808889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50FEC46-F9C1-CADA-43E1-57FA71556F55}"/>
                  </a:ext>
                </a:extLst>
              </p:cNvPr>
              <p:cNvCxnSpPr>
                <a:cxnSpLocks/>
                <a:stCxn id="39" idx="6"/>
                <a:endCxn id="43" idx="2"/>
              </p:cNvCxnSpPr>
              <p:nvPr/>
            </p:nvCxnSpPr>
            <p:spPr>
              <a:xfrm>
                <a:off x="4020207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85104E-44C9-7127-5793-EB99A92F9847}"/>
                  </a:ext>
                </a:extLst>
              </p:cNvPr>
              <p:cNvCxnSpPr>
                <a:cxnSpLocks/>
                <a:stCxn id="39" idx="6"/>
                <a:endCxn id="44" idx="2"/>
              </p:cNvCxnSpPr>
              <p:nvPr/>
            </p:nvCxnSpPr>
            <p:spPr>
              <a:xfrm>
                <a:off x="4020207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9E890C6-1BE7-4F15-FAF8-77B0B7419A4D}"/>
                  </a:ext>
                </a:extLst>
              </p:cNvPr>
              <p:cNvCxnSpPr>
                <a:stCxn id="41" idx="6"/>
                <a:endCxn id="45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D91DA9-E358-75C8-AEBD-84719BFA1E1B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A5C0963-25C3-379C-C102-D8943F459714}"/>
                  </a:ext>
                </a:extLst>
              </p:cNvPr>
              <p:cNvCxnSpPr>
                <a:stCxn id="43" idx="6"/>
                <a:endCxn id="45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5CD0136-6719-B3F5-1FEA-5D72DBF18CB2}"/>
                  </a:ext>
                </a:extLst>
              </p:cNvPr>
              <p:cNvCxnSpPr>
                <a:stCxn id="44" idx="6"/>
                <a:endCxn id="45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9C8562-9BDB-87E0-E756-94BD09679800}"/>
                  </a:ext>
                </a:extLst>
              </p:cNvPr>
              <p:cNvSpPr txBox="1"/>
              <p:nvPr/>
            </p:nvSpPr>
            <p:spPr>
              <a:xfrm>
                <a:off x="4509130" y="1755937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21</a:t>
                </a:r>
                <a:endParaRPr lang="en-DE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5613DB-7704-6663-1B1B-250699616726}"/>
                  </a:ext>
                </a:extLst>
              </p:cNvPr>
              <p:cNvSpPr txBox="1"/>
              <p:nvPr/>
            </p:nvSpPr>
            <p:spPr>
              <a:xfrm>
                <a:off x="4544717" y="2428138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22</a:t>
                </a:r>
                <a:endParaRPr lang="en-DE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F76532-F450-7737-B99E-129E397C9A74}"/>
                  </a:ext>
                </a:extLst>
              </p:cNvPr>
              <p:cNvSpPr txBox="1"/>
              <p:nvPr/>
            </p:nvSpPr>
            <p:spPr>
              <a:xfrm>
                <a:off x="4611284" y="3190448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23</a:t>
                </a:r>
                <a:endParaRPr lang="en-DE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04EB1-4DE8-C5D8-3137-B0CE8FD48789}"/>
                  </a:ext>
                </a:extLst>
              </p:cNvPr>
              <p:cNvSpPr txBox="1"/>
              <p:nvPr/>
            </p:nvSpPr>
            <p:spPr>
              <a:xfrm>
                <a:off x="4605205" y="3741485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24</a:t>
                </a:r>
                <a:endParaRPr lang="en-DE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4F7876D-1A64-DCA5-66A7-A0853231233C}"/>
                </a:ext>
              </a:extLst>
            </p:cNvPr>
            <p:cNvSpPr txBox="1"/>
            <p:nvPr/>
          </p:nvSpPr>
          <p:spPr>
            <a:xfrm>
              <a:off x="7513638" y="235593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B.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DEDF6F5-148F-8680-E571-854F84A7D035}"/>
              </a:ext>
            </a:extLst>
          </p:cNvPr>
          <p:cNvSpPr txBox="1"/>
          <p:nvPr/>
        </p:nvSpPr>
        <p:spPr>
          <a:xfrm>
            <a:off x="4137159" y="3438658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E93B48-67E5-2511-AFBA-7B43C112A30C}"/>
              </a:ext>
            </a:extLst>
          </p:cNvPr>
          <p:cNvGrpSpPr/>
          <p:nvPr/>
        </p:nvGrpSpPr>
        <p:grpSpPr>
          <a:xfrm>
            <a:off x="4233908" y="3555932"/>
            <a:ext cx="3766143" cy="3050804"/>
            <a:chOff x="3310759" y="2678839"/>
            <a:chExt cx="5146084" cy="416864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45374D-21AF-3098-EB23-E91AE6176C6C}"/>
                </a:ext>
              </a:extLst>
            </p:cNvPr>
            <p:cNvSpPr/>
            <p:nvPr/>
          </p:nvSpPr>
          <p:spPr>
            <a:xfrm>
              <a:off x="7437340" y="4163843"/>
              <a:ext cx="1019503" cy="14924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1755AE8-126E-353D-49D0-407305F8DEAA}"/>
                </a:ext>
              </a:extLst>
            </p:cNvPr>
            <p:cNvSpPr/>
            <p:nvPr/>
          </p:nvSpPr>
          <p:spPr>
            <a:xfrm>
              <a:off x="5396958" y="2687918"/>
              <a:ext cx="1019503" cy="415956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3A4EA0E-508D-B8A0-B2A5-AF8F89F0F4AD}"/>
                </a:ext>
              </a:extLst>
            </p:cNvPr>
            <p:cNvSpPr/>
            <p:nvPr/>
          </p:nvSpPr>
          <p:spPr>
            <a:xfrm>
              <a:off x="3310759" y="3256812"/>
              <a:ext cx="1019503" cy="316222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C59A75E-8B8F-496E-37D6-4EAEBD7636A4}"/>
                </a:ext>
              </a:extLst>
            </p:cNvPr>
            <p:cNvGrpSpPr/>
            <p:nvPr/>
          </p:nvGrpSpPr>
          <p:grpSpPr>
            <a:xfrm>
              <a:off x="3470876" y="3095185"/>
              <a:ext cx="4829626" cy="3683856"/>
              <a:chOff x="3300207" y="1460937"/>
              <a:chExt cx="4829626" cy="3683856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B406130-F570-C731-C4C2-B4618788623E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76040483-A026-D5F2-C9C7-ACFDDE2C71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6C3F5C57-2DA3-A1D5-6749-614EAE8BCC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529D600B-D0D2-492F-EABB-2ACE2CE447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9C89CE66-2813-6574-1341-CFCE92010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77191B8A-D4EB-C345-184E-45351648E6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43D0D89-A131-D298-0875-4F450CF1AB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5A28BFB-FC5C-5A59-08F2-B18A723C2E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71EAE908-EB36-0C4E-BCE3-599763FA2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61080BB-B579-F69F-C0E4-93F7DEDBEE69}"/>
                  </a:ext>
                </a:extLst>
              </p:cNvPr>
              <p:cNvCxnSpPr>
                <a:stCxn id="73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64958B6-A8FD-A577-10EB-8CDC5B2B71AA}"/>
                  </a:ext>
                </a:extLst>
              </p:cNvPr>
              <p:cNvCxnSpPr>
                <a:stCxn id="73" idx="6"/>
                <a:endCxn id="77" idx="2"/>
              </p:cNvCxnSpPr>
              <p:nvPr/>
            </p:nvCxnSpPr>
            <p:spPr>
              <a:xfrm>
                <a:off x="4020207" y="2325434"/>
                <a:ext cx="135579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40DEA0-307A-0CF1-E247-B92A7F2EE95F}"/>
                  </a:ext>
                </a:extLst>
              </p:cNvPr>
              <p:cNvCxnSpPr>
                <a:stCxn id="73" idx="6"/>
                <a:endCxn id="78" idx="2"/>
              </p:cNvCxnSpPr>
              <p:nvPr/>
            </p:nvCxnSpPr>
            <p:spPr>
              <a:xfrm>
                <a:off x="4020207" y="2325434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EEF73C3-0E7F-FF5A-A0F5-142FA9717903}"/>
                  </a:ext>
                </a:extLst>
              </p:cNvPr>
              <p:cNvCxnSpPr>
                <a:stCxn id="73" idx="6"/>
                <a:endCxn id="79" idx="2"/>
              </p:cNvCxnSpPr>
              <p:nvPr/>
            </p:nvCxnSpPr>
            <p:spPr>
              <a:xfrm>
                <a:off x="4020207" y="2325434"/>
                <a:ext cx="1334813" cy="2459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DAB163A-4847-2A47-BF7E-880CE47B7834}"/>
                  </a:ext>
                </a:extLst>
              </p:cNvPr>
              <p:cNvCxnSpPr>
                <a:stCxn id="76" idx="6"/>
                <a:endCxn id="80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3D6B9EE-20F6-44FF-02F4-DDB029AE5209}"/>
                  </a:ext>
                </a:extLst>
              </p:cNvPr>
              <p:cNvCxnSpPr>
                <a:stCxn id="77" idx="6"/>
                <a:endCxn id="80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15B07B5-FEDD-908A-78BD-837C5D88A89E}"/>
                  </a:ext>
                </a:extLst>
              </p:cNvPr>
              <p:cNvCxnSpPr>
                <a:stCxn id="78" idx="6"/>
                <a:endCxn id="80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6B53394-685F-6FA6-AB79-65B8D880900A}"/>
                  </a:ext>
                </a:extLst>
              </p:cNvPr>
              <p:cNvCxnSpPr>
                <a:stCxn id="79" idx="6"/>
                <a:endCxn id="80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53FED65-9DA6-AB86-9D85-A22B7E400FC0}"/>
                  </a:ext>
                </a:extLst>
              </p:cNvPr>
              <p:cNvCxnSpPr>
                <a:stCxn id="74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C602763-4A9A-602F-D07C-192AE32B3ECB}"/>
                  </a:ext>
                </a:extLst>
              </p:cNvPr>
              <p:cNvCxnSpPr>
                <a:stCxn id="74" idx="6"/>
                <a:endCxn id="77" idx="2"/>
              </p:cNvCxnSpPr>
              <p:nvPr/>
            </p:nvCxnSpPr>
            <p:spPr>
              <a:xfrm flipV="1">
                <a:off x="4020207" y="2808889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9AA98DE-12A6-71F4-33FE-50C9607356F8}"/>
                  </a:ext>
                </a:extLst>
              </p:cNvPr>
              <p:cNvCxnSpPr>
                <a:stCxn id="74" idx="6"/>
                <a:endCxn id="78" idx="2"/>
              </p:cNvCxnSpPr>
              <p:nvPr/>
            </p:nvCxnSpPr>
            <p:spPr>
              <a:xfrm>
                <a:off x="4020207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32C6AF9-3457-2415-383C-D6FEC2721EAF}"/>
                  </a:ext>
                </a:extLst>
              </p:cNvPr>
              <p:cNvCxnSpPr>
                <a:stCxn id="74" idx="6"/>
                <a:endCxn id="79" idx="2"/>
              </p:cNvCxnSpPr>
              <p:nvPr/>
            </p:nvCxnSpPr>
            <p:spPr>
              <a:xfrm>
                <a:off x="4020207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7A7B6C-C079-E5B4-9150-61C9CBA0A4E3}"/>
                  </a:ext>
                </a:extLst>
              </p:cNvPr>
              <p:cNvCxnSpPr>
                <a:stCxn id="75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24804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B95B68E-5E86-EDAE-69BA-B268337001E9}"/>
                  </a:ext>
                </a:extLst>
              </p:cNvPr>
              <p:cNvCxnSpPr>
                <a:stCxn id="75" idx="6"/>
                <a:endCxn id="77" idx="2"/>
              </p:cNvCxnSpPr>
              <p:nvPr/>
            </p:nvCxnSpPr>
            <p:spPr>
              <a:xfrm flipV="1">
                <a:off x="4020207" y="2808889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72177B9-A2B8-7EA2-D572-9A6AFEB6C6D7}"/>
                  </a:ext>
                </a:extLst>
              </p:cNvPr>
              <p:cNvCxnSpPr>
                <a:stCxn id="75" idx="6"/>
                <a:endCxn id="78" idx="2"/>
              </p:cNvCxnSpPr>
              <p:nvPr/>
            </p:nvCxnSpPr>
            <p:spPr>
              <a:xfrm flipV="1">
                <a:off x="4020207" y="3796841"/>
                <a:ext cx="133481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C2DD05C-50A5-057C-5764-31445A5585B2}"/>
                  </a:ext>
                </a:extLst>
              </p:cNvPr>
              <p:cNvCxnSpPr>
                <a:stCxn id="75" idx="6"/>
                <a:endCxn id="79" idx="2"/>
              </p:cNvCxnSpPr>
              <p:nvPr/>
            </p:nvCxnSpPr>
            <p:spPr>
              <a:xfrm>
                <a:off x="4020207" y="4301338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103CF4-6694-7B1C-A605-38556464E5FB}"/>
                </a:ext>
              </a:extLst>
            </p:cNvPr>
            <p:cNvSpPr txBox="1"/>
            <p:nvPr/>
          </p:nvSpPr>
          <p:spPr>
            <a:xfrm>
              <a:off x="3617856" y="3157229"/>
              <a:ext cx="423225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C47BCD5-5D61-8CC2-6D88-1AA05D353A5D}"/>
                </a:ext>
              </a:extLst>
            </p:cNvPr>
            <p:cNvSpPr txBox="1"/>
            <p:nvPr/>
          </p:nvSpPr>
          <p:spPr>
            <a:xfrm>
              <a:off x="5692104" y="2678839"/>
              <a:ext cx="432973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8EA0646-26DB-7193-AD41-B98F08D56832}"/>
                </a:ext>
              </a:extLst>
            </p:cNvPr>
            <p:cNvSpPr txBox="1"/>
            <p:nvPr/>
          </p:nvSpPr>
          <p:spPr>
            <a:xfrm>
              <a:off x="7737126" y="4123410"/>
              <a:ext cx="406751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0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7738</TotalTime>
  <Words>368</Words>
  <Application>Microsoft Macintosh PowerPoint</Application>
  <PresentationFormat>Widescreen</PresentationFormat>
  <Paragraphs>214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Master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Sergei Dobrovolskii</dc:creator>
  <cp:lastModifiedBy>Sergei Dobrovolskii</cp:lastModifiedBy>
  <cp:revision>7</cp:revision>
  <dcterms:created xsi:type="dcterms:W3CDTF">2022-07-13T22:20:38Z</dcterms:created>
  <dcterms:modified xsi:type="dcterms:W3CDTF">2022-09-20T13:39:56Z</dcterms:modified>
</cp:coreProperties>
</file>